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notesMasterIdLst>
    <p:notesMasterId r:id="rId12"/>
  </p:notesMasterIdLst>
  <p:sldIdLst>
    <p:sldId id="268" r:id="rId2"/>
    <p:sldId id="257" r:id="rId3"/>
    <p:sldId id="258" r:id="rId4"/>
    <p:sldId id="259" r:id="rId5"/>
    <p:sldId id="261" r:id="rId6"/>
    <p:sldId id="262" r:id="rId7"/>
    <p:sldId id="263" r:id="rId8"/>
    <p:sldId id="264" r:id="rId9"/>
    <p:sldId id="265"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A9A9A"/>
    <a:srgbClr val="290C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5126" autoAdjust="0"/>
  </p:normalViewPr>
  <p:slideViewPr>
    <p:cSldViewPr snapToGrid="0">
      <p:cViewPr varScale="1">
        <p:scale>
          <a:sx n="72" d="100"/>
          <a:sy n="72" d="100"/>
        </p:scale>
        <p:origin x="660" y="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2.xml.rels><?xml version="1.0" encoding="UTF-8" standalone="yes"?>
<Relationships xmlns="http://schemas.openxmlformats.org/package/2006/relationships"><Relationship Id="rId2" Type="http://schemas.openxmlformats.org/officeDocument/2006/relationships/hyperlink" Target="https://aix.web.tr/basvuru/" TargetMode="External"/><Relationship Id="rId1" Type="http://schemas.openxmlformats.org/officeDocument/2006/relationships/image" Target="../media/image5.png"/></Relationships>
</file>

<file path=ppt/diagrams/_rels/drawing2.xml.rels><?xml version="1.0" encoding="UTF-8" standalone="yes"?>
<Relationships xmlns="http://schemas.openxmlformats.org/package/2006/relationships"><Relationship Id="rId2" Type="http://schemas.openxmlformats.org/officeDocument/2006/relationships/hyperlink" Target="https://aix.web.tr/basvuru/" TargetMode="External"/><Relationship Id="rId1"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EE9EEE-9665-4B37-8DE7-954DB3CC89F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E20CAC38-DEBC-4389-936D-5D7804806657}" type="pres">
      <dgm:prSet presAssocID="{09EE9EEE-9665-4B37-8DE7-954DB3CC89FA}" presName="linear" presStyleCnt="0">
        <dgm:presLayoutVars>
          <dgm:animLvl val="lvl"/>
          <dgm:resizeHandles val="exact"/>
        </dgm:presLayoutVars>
      </dgm:prSet>
      <dgm:spPr/>
    </dgm:pt>
  </dgm:ptLst>
  <dgm:cxnLst>
    <dgm:cxn modelId="{9D2BD661-05CB-4A8E-9168-42A96A6D5419}" type="presOf" srcId="{09EE9EEE-9665-4B37-8DE7-954DB3CC89FA}" destId="{E20CAC38-DEBC-4389-936D-5D7804806657}"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9521482-3ACA-4A89-AC36-D0F9940C99F9}" type="doc">
      <dgm:prSet loTypeId="urn:microsoft.com/office/officeart/2008/layout/PictureAccentList" loCatId="list" qsTypeId="urn:microsoft.com/office/officeart/2005/8/quickstyle/simple3" qsCatId="simple" csTypeId="urn:microsoft.com/office/officeart/2005/8/colors/accent3_5" csCatId="accent3" phldr="1"/>
      <dgm:spPr/>
      <dgm:t>
        <a:bodyPr/>
        <a:lstStyle/>
        <a:p>
          <a:endParaRPr lang="en-US"/>
        </a:p>
      </dgm:t>
    </dgm:pt>
    <dgm:pt modelId="{CD78A818-EF7E-4784-A42E-4BC182719C8B}">
      <dgm:prSet phldrT="[Text]"/>
      <dgm:spPr>
        <a:ln>
          <a:solidFill>
            <a:srgbClr val="9A9A9A"/>
          </a:solidFill>
        </a:ln>
      </dgm:spPr>
      <dgm:t>
        <a:bodyPr/>
        <a:lstStyle/>
        <a:p>
          <a:r>
            <a:rPr lang="en-US" dirty="0">
              <a:solidFill>
                <a:schemeClr val="bg1"/>
              </a:solidFill>
            </a:rPr>
            <a:t>     1.Inverted file organization</a:t>
          </a:r>
        </a:p>
      </dgm:t>
    </dgm:pt>
    <dgm:pt modelId="{A9D14671-E78C-4E67-B6EE-750F623A4344}" type="parTrans" cxnId="{E392E662-C4A1-40AA-A820-7D0801ECDE1D}">
      <dgm:prSet/>
      <dgm:spPr/>
      <dgm:t>
        <a:bodyPr/>
        <a:lstStyle/>
        <a:p>
          <a:endParaRPr lang="en-US"/>
        </a:p>
      </dgm:t>
    </dgm:pt>
    <dgm:pt modelId="{6382540D-48B8-4D54-8435-4BE90BD3F355}" type="sibTrans" cxnId="{E392E662-C4A1-40AA-A820-7D0801ECDE1D}">
      <dgm:prSet/>
      <dgm:spPr/>
      <dgm:t>
        <a:bodyPr/>
        <a:lstStyle/>
        <a:p>
          <a:endParaRPr lang="en-US"/>
        </a:p>
      </dgm:t>
    </dgm:pt>
    <dgm:pt modelId="{FAA964D1-8D01-4EF5-9DCE-439E3286025F}">
      <dgm:prSet phldrT="[Text]"/>
      <dgm:spPr/>
      <dgm:t>
        <a:bodyPr/>
        <a:lstStyle/>
        <a:p>
          <a:r>
            <a:rPr lang="en-US" b="1" dirty="0">
              <a:solidFill>
                <a:schemeClr val="bg1"/>
              </a:solidFill>
              <a:effectLst>
                <a:innerShdw blurRad="63500" dist="50800" dir="16200000">
                  <a:prstClr val="black">
                    <a:alpha val="50000"/>
                  </a:prstClr>
                </a:innerShdw>
              </a:effectLst>
            </a:rPr>
            <a:t>-Types of Multi-Key File Organization?</a:t>
          </a:r>
          <a:endParaRPr lang="en-US" dirty="0">
            <a:solidFill>
              <a:schemeClr val="bg1"/>
            </a:solidFill>
          </a:endParaRPr>
        </a:p>
      </dgm:t>
    </dgm:pt>
    <dgm:pt modelId="{5CF88FCE-3857-42FC-98AD-79EC16E21EB5}" type="sibTrans" cxnId="{C77E0A59-9CBB-4940-B06C-68CF1CAA9E6C}">
      <dgm:prSet/>
      <dgm:spPr/>
      <dgm:t>
        <a:bodyPr/>
        <a:lstStyle/>
        <a:p>
          <a:endParaRPr lang="en-US"/>
        </a:p>
      </dgm:t>
    </dgm:pt>
    <dgm:pt modelId="{22DB7302-9060-4B64-84B7-D3616E658D01}" type="parTrans" cxnId="{C77E0A59-9CBB-4940-B06C-68CF1CAA9E6C}">
      <dgm:prSet/>
      <dgm:spPr/>
      <dgm:t>
        <a:bodyPr/>
        <a:lstStyle/>
        <a:p>
          <a:endParaRPr lang="en-US"/>
        </a:p>
      </dgm:t>
    </dgm:pt>
    <dgm:pt modelId="{11E295A9-46B1-4A30-9137-BD49EB131904}">
      <dgm:prSet/>
      <dgm:spPr/>
      <dgm:t>
        <a:bodyPr/>
        <a:lstStyle/>
        <a:p>
          <a:r>
            <a:rPr lang="en-US" dirty="0">
              <a:solidFill>
                <a:schemeClr val="bg1"/>
              </a:solidFill>
            </a:rPr>
            <a:t>2.Multi-list organization</a:t>
          </a:r>
        </a:p>
      </dgm:t>
    </dgm:pt>
    <dgm:pt modelId="{187A3D62-90D6-42E6-A1CD-C69C5DB98533}" type="parTrans" cxnId="{5DB46DEC-5B45-484F-B5AD-1F14B51FC134}">
      <dgm:prSet/>
      <dgm:spPr/>
      <dgm:t>
        <a:bodyPr/>
        <a:lstStyle/>
        <a:p>
          <a:endParaRPr lang="en-US"/>
        </a:p>
      </dgm:t>
    </dgm:pt>
    <dgm:pt modelId="{B5F84CBB-EE5E-4B29-A67F-C7E384F41A2F}" type="sibTrans" cxnId="{5DB46DEC-5B45-484F-B5AD-1F14B51FC134}">
      <dgm:prSet/>
      <dgm:spPr/>
      <dgm:t>
        <a:bodyPr/>
        <a:lstStyle/>
        <a:p>
          <a:endParaRPr lang="en-US"/>
        </a:p>
      </dgm:t>
    </dgm:pt>
    <dgm:pt modelId="{67581BF3-8774-4555-86C5-6272458B8729}" type="pres">
      <dgm:prSet presAssocID="{D9521482-3ACA-4A89-AC36-D0F9940C99F9}" presName="layout" presStyleCnt="0">
        <dgm:presLayoutVars>
          <dgm:chMax/>
          <dgm:chPref/>
          <dgm:dir/>
          <dgm:animOne val="branch"/>
          <dgm:animLvl val="lvl"/>
          <dgm:resizeHandles/>
        </dgm:presLayoutVars>
      </dgm:prSet>
      <dgm:spPr/>
    </dgm:pt>
    <dgm:pt modelId="{637AC638-DD28-49E6-8BF6-DBCB23489D01}" type="pres">
      <dgm:prSet presAssocID="{FAA964D1-8D01-4EF5-9DCE-439E3286025F}" presName="root" presStyleCnt="0">
        <dgm:presLayoutVars>
          <dgm:chMax/>
          <dgm:chPref val="4"/>
        </dgm:presLayoutVars>
      </dgm:prSet>
      <dgm:spPr/>
    </dgm:pt>
    <dgm:pt modelId="{3ED32C60-AA31-4705-9D00-B7AD841DC5E7}" type="pres">
      <dgm:prSet presAssocID="{FAA964D1-8D01-4EF5-9DCE-439E3286025F}" presName="rootComposite" presStyleCnt="0">
        <dgm:presLayoutVars/>
      </dgm:prSet>
      <dgm:spPr/>
    </dgm:pt>
    <dgm:pt modelId="{ABD190A2-5B17-4CA1-BBEE-4262C03D900C}" type="pres">
      <dgm:prSet presAssocID="{FAA964D1-8D01-4EF5-9DCE-439E3286025F}" presName="rootText" presStyleLbl="node0" presStyleIdx="0" presStyleCnt="1" custScaleY="106535" custLinFactY="-24266" custLinFactNeighborX="-10111" custLinFactNeighborY="-100000">
        <dgm:presLayoutVars>
          <dgm:chMax/>
          <dgm:chPref val="4"/>
        </dgm:presLayoutVars>
      </dgm:prSet>
      <dgm:spPr/>
    </dgm:pt>
    <dgm:pt modelId="{B8AAF4E0-4B94-4075-AE7F-09815FA3D1C4}" type="pres">
      <dgm:prSet presAssocID="{FAA964D1-8D01-4EF5-9DCE-439E3286025F}" presName="childShape" presStyleCnt="0">
        <dgm:presLayoutVars>
          <dgm:chMax val="0"/>
          <dgm:chPref val="0"/>
        </dgm:presLayoutVars>
      </dgm:prSet>
      <dgm:spPr/>
    </dgm:pt>
    <dgm:pt modelId="{5EC5357F-3A0A-48C5-9280-5E0B899ECD31}" type="pres">
      <dgm:prSet presAssocID="{CD78A818-EF7E-4784-A42E-4BC182719C8B}" presName="childComposite" presStyleCnt="0">
        <dgm:presLayoutVars>
          <dgm:chMax val="0"/>
          <dgm:chPref val="0"/>
        </dgm:presLayoutVars>
      </dgm:prSet>
      <dgm:spPr/>
    </dgm:pt>
    <dgm:pt modelId="{1AB08256-6869-4EC2-85BA-27FC3930ADAA}" type="pres">
      <dgm:prSet presAssocID="{CD78A818-EF7E-4784-A42E-4BC182719C8B}" presName="Image"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a:stretch>
        </a:blipFill>
      </dgm:spPr>
    </dgm:pt>
    <dgm:pt modelId="{704CB8C9-D592-4EEE-9C01-58C3A3E6CA89}" type="pres">
      <dgm:prSet presAssocID="{CD78A818-EF7E-4784-A42E-4BC182719C8B}" presName="childText" presStyleLbl="lnNode1" presStyleIdx="0" presStyleCnt="2">
        <dgm:presLayoutVars>
          <dgm:chMax val="0"/>
          <dgm:chPref val="0"/>
          <dgm:bulletEnabled val="1"/>
        </dgm:presLayoutVars>
      </dgm:prSet>
      <dgm:spPr/>
    </dgm:pt>
    <dgm:pt modelId="{A3C10420-7F43-44D4-885B-055CF022A296}" type="pres">
      <dgm:prSet presAssocID="{11E295A9-46B1-4A30-9137-BD49EB131904}" presName="childComposite" presStyleCnt="0">
        <dgm:presLayoutVars>
          <dgm:chMax val="0"/>
          <dgm:chPref val="0"/>
        </dgm:presLayoutVars>
      </dgm:prSet>
      <dgm:spPr/>
    </dgm:pt>
    <dgm:pt modelId="{EFDA1F75-A590-4D62-BC6B-0B4C9DE09328}" type="pres">
      <dgm:prSet presAssocID="{11E295A9-46B1-4A30-9137-BD49EB131904}" presName="Image" presStyleLbl="node1" presStyleIdx="1" presStyleCnt="2"/>
      <dgm:spPr>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a:stretch>
        </a:blipFill>
      </dgm:spPr>
    </dgm:pt>
    <dgm:pt modelId="{6A05D0A4-37C0-4404-8BAA-45957FEF48DB}" type="pres">
      <dgm:prSet presAssocID="{11E295A9-46B1-4A30-9137-BD49EB131904}" presName="childText" presStyleLbl="lnNode1" presStyleIdx="1" presStyleCnt="2">
        <dgm:presLayoutVars>
          <dgm:chMax val="0"/>
          <dgm:chPref val="0"/>
          <dgm:bulletEnabled val="1"/>
        </dgm:presLayoutVars>
      </dgm:prSet>
      <dgm:spPr/>
    </dgm:pt>
  </dgm:ptLst>
  <dgm:cxnLst>
    <dgm:cxn modelId="{E392E662-C4A1-40AA-A820-7D0801ECDE1D}" srcId="{FAA964D1-8D01-4EF5-9DCE-439E3286025F}" destId="{CD78A818-EF7E-4784-A42E-4BC182719C8B}" srcOrd="0" destOrd="0" parTransId="{A9D14671-E78C-4E67-B6EE-750F623A4344}" sibTransId="{6382540D-48B8-4D54-8435-4BE90BD3F355}"/>
    <dgm:cxn modelId="{21973747-58B2-4234-9224-9A6D1DF75193}" type="presOf" srcId="{D9521482-3ACA-4A89-AC36-D0F9940C99F9}" destId="{67581BF3-8774-4555-86C5-6272458B8729}" srcOrd="0" destOrd="0" presId="urn:microsoft.com/office/officeart/2008/layout/PictureAccentList"/>
    <dgm:cxn modelId="{2566076F-06A9-4FB4-8F54-730C4BBA261D}" type="presOf" srcId="{CD78A818-EF7E-4784-A42E-4BC182719C8B}" destId="{704CB8C9-D592-4EEE-9C01-58C3A3E6CA89}" srcOrd="0" destOrd="0" presId="urn:microsoft.com/office/officeart/2008/layout/PictureAccentList"/>
    <dgm:cxn modelId="{C77E0A59-9CBB-4940-B06C-68CF1CAA9E6C}" srcId="{D9521482-3ACA-4A89-AC36-D0F9940C99F9}" destId="{FAA964D1-8D01-4EF5-9DCE-439E3286025F}" srcOrd="0" destOrd="0" parTransId="{22DB7302-9060-4B64-84B7-D3616E658D01}" sibTransId="{5CF88FCE-3857-42FC-98AD-79EC16E21EB5}"/>
    <dgm:cxn modelId="{4149708A-4C90-49E9-A233-CD819E1764FD}" type="presOf" srcId="{FAA964D1-8D01-4EF5-9DCE-439E3286025F}" destId="{ABD190A2-5B17-4CA1-BBEE-4262C03D900C}" srcOrd="0" destOrd="0" presId="urn:microsoft.com/office/officeart/2008/layout/PictureAccentList"/>
    <dgm:cxn modelId="{7574958D-2594-472F-8EAB-0CD441156534}" type="presOf" srcId="{11E295A9-46B1-4A30-9137-BD49EB131904}" destId="{6A05D0A4-37C0-4404-8BAA-45957FEF48DB}" srcOrd="0" destOrd="0" presId="urn:microsoft.com/office/officeart/2008/layout/PictureAccentList"/>
    <dgm:cxn modelId="{5DB46DEC-5B45-484F-B5AD-1F14B51FC134}" srcId="{FAA964D1-8D01-4EF5-9DCE-439E3286025F}" destId="{11E295A9-46B1-4A30-9137-BD49EB131904}" srcOrd="1" destOrd="0" parTransId="{187A3D62-90D6-42E6-A1CD-C69C5DB98533}" sibTransId="{B5F84CBB-EE5E-4B29-A67F-C7E384F41A2F}"/>
    <dgm:cxn modelId="{53B1702D-4DC8-4AAE-BEAD-296BBEB80C68}" type="presParOf" srcId="{67581BF3-8774-4555-86C5-6272458B8729}" destId="{637AC638-DD28-49E6-8BF6-DBCB23489D01}" srcOrd="0" destOrd="0" presId="urn:microsoft.com/office/officeart/2008/layout/PictureAccentList"/>
    <dgm:cxn modelId="{EC63C537-2625-4C95-8821-BDB326A49092}" type="presParOf" srcId="{637AC638-DD28-49E6-8BF6-DBCB23489D01}" destId="{3ED32C60-AA31-4705-9D00-B7AD841DC5E7}" srcOrd="0" destOrd="0" presId="urn:microsoft.com/office/officeart/2008/layout/PictureAccentList"/>
    <dgm:cxn modelId="{0E3FE685-DEC7-46B7-B2B1-F2987821FB22}" type="presParOf" srcId="{3ED32C60-AA31-4705-9D00-B7AD841DC5E7}" destId="{ABD190A2-5B17-4CA1-BBEE-4262C03D900C}" srcOrd="0" destOrd="0" presId="urn:microsoft.com/office/officeart/2008/layout/PictureAccentList"/>
    <dgm:cxn modelId="{E05B1AAC-EA54-44B8-A0A7-F56D14A169A4}" type="presParOf" srcId="{637AC638-DD28-49E6-8BF6-DBCB23489D01}" destId="{B8AAF4E0-4B94-4075-AE7F-09815FA3D1C4}" srcOrd="1" destOrd="0" presId="urn:microsoft.com/office/officeart/2008/layout/PictureAccentList"/>
    <dgm:cxn modelId="{C72C9C68-5644-44A3-B252-95675D44450F}" type="presParOf" srcId="{B8AAF4E0-4B94-4075-AE7F-09815FA3D1C4}" destId="{5EC5357F-3A0A-48C5-9280-5E0B899ECD31}" srcOrd="0" destOrd="0" presId="urn:microsoft.com/office/officeart/2008/layout/PictureAccentList"/>
    <dgm:cxn modelId="{E8C3F475-2CB2-4C19-9049-BF7EDB723AD7}" type="presParOf" srcId="{5EC5357F-3A0A-48C5-9280-5E0B899ECD31}" destId="{1AB08256-6869-4EC2-85BA-27FC3930ADAA}" srcOrd="0" destOrd="0" presId="urn:microsoft.com/office/officeart/2008/layout/PictureAccentList"/>
    <dgm:cxn modelId="{EE81463F-F16A-4571-82A1-CCE3425CA2F8}" type="presParOf" srcId="{5EC5357F-3A0A-48C5-9280-5E0B899ECD31}" destId="{704CB8C9-D592-4EEE-9C01-58C3A3E6CA89}" srcOrd="1" destOrd="0" presId="urn:microsoft.com/office/officeart/2008/layout/PictureAccentList"/>
    <dgm:cxn modelId="{1F1B32EF-6513-4D0B-84E0-ACEB608EDF6D}" type="presParOf" srcId="{B8AAF4E0-4B94-4075-AE7F-09815FA3D1C4}" destId="{A3C10420-7F43-44D4-885B-055CF022A296}" srcOrd="1" destOrd="0" presId="urn:microsoft.com/office/officeart/2008/layout/PictureAccentList"/>
    <dgm:cxn modelId="{4ACDB1AD-F7D5-4E52-8694-24C4170E0F69}" type="presParOf" srcId="{A3C10420-7F43-44D4-885B-055CF022A296}" destId="{EFDA1F75-A590-4D62-BC6B-0B4C9DE09328}" srcOrd="0" destOrd="0" presId="urn:microsoft.com/office/officeart/2008/layout/PictureAccentList"/>
    <dgm:cxn modelId="{30E366A4-5934-4D71-AA39-CDEA020C9967}" type="presParOf" srcId="{A3C10420-7F43-44D4-885B-055CF022A296}" destId="{6A05D0A4-37C0-4404-8BAA-45957FEF48DB}" srcOrd="1" destOrd="0" presId="urn:microsoft.com/office/officeart/2008/layout/PictureAccent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D190A2-5B17-4CA1-BBEE-4262C03D900C}">
      <dsp:nvSpPr>
        <dsp:cNvPr id="0" name=""/>
        <dsp:cNvSpPr/>
      </dsp:nvSpPr>
      <dsp:spPr>
        <a:xfrm>
          <a:off x="0" y="0"/>
          <a:ext cx="7244179" cy="895002"/>
        </a:xfrm>
        <a:prstGeom prst="roundRect">
          <a:avLst>
            <a:gd name="adj" fmla="val 10000"/>
          </a:avLst>
        </a:prstGeom>
        <a:gradFill rotWithShape="0">
          <a:gsLst>
            <a:gs pos="0">
              <a:schemeClr val="accent3">
                <a:alpha val="80000"/>
                <a:hueOff val="0"/>
                <a:satOff val="0"/>
                <a:lumOff val="0"/>
                <a:alphaOff val="0"/>
                <a:lumMod val="110000"/>
                <a:satMod val="105000"/>
                <a:tint val="67000"/>
              </a:schemeClr>
            </a:gs>
            <a:gs pos="50000">
              <a:schemeClr val="accent3">
                <a:alpha val="80000"/>
                <a:hueOff val="0"/>
                <a:satOff val="0"/>
                <a:lumOff val="0"/>
                <a:alphaOff val="0"/>
                <a:lumMod val="105000"/>
                <a:satMod val="103000"/>
                <a:tint val="73000"/>
              </a:schemeClr>
            </a:gs>
            <a:gs pos="100000">
              <a:schemeClr val="accent3">
                <a:alpha val="8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6675" tIns="44450" rIns="66675" bIns="44450" numCol="1" spcCol="1270" anchor="ctr" anchorCtr="0">
          <a:noAutofit/>
        </a:bodyPr>
        <a:lstStyle/>
        <a:p>
          <a:pPr marL="0" lvl="0" indent="0" algn="ctr" defTabSz="1555750">
            <a:lnSpc>
              <a:spcPct val="90000"/>
            </a:lnSpc>
            <a:spcBef>
              <a:spcPct val="0"/>
            </a:spcBef>
            <a:spcAft>
              <a:spcPct val="35000"/>
            </a:spcAft>
            <a:buNone/>
          </a:pPr>
          <a:r>
            <a:rPr lang="en-US" sz="3500" b="1" kern="1200" dirty="0">
              <a:solidFill>
                <a:schemeClr val="bg1"/>
              </a:solidFill>
              <a:effectLst>
                <a:innerShdw blurRad="63500" dist="50800" dir="16200000">
                  <a:prstClr val="black">
                    <a:alpha val="50000"/>
                  </a:prstClr>
                </a:innerShdw>
              </a:effectLst>
            </a:rPr>
            <a:t>-Types of Multi-Key File Organization?</a:t>
          </a:r>
          <a:endParaRPr lang="en-US" sz="3500" kern="1200" dirty="0">
            <a:solidFill>
              <a:schemeClr val="bg1"/>
            </a:solidFill>
          </a:endParaRPr>
        </a:p>
      </dsp:txBody>
      <dsp:txXfrm>
        <a:off x="26214" y="26214"/>
        <a:ext cx="7191751" cy="842574"/>
      </dsp:txXfrm>
    </dsp:sp>
    <dsp:sp modelId="{1AB08256-6869-4EC2-85BA-27FC3930ADAA}">
      <dsp:nvSpPr>
        <dsp:cNvPr id="0" name=""/>
        <dsp:cNvSpPr/>
      </dsp:nvSpPr>
      <dsp:spPr>
        <a:xfrm>
          <a:off x="0" y="1312806"/>
          <a:ext cx="840102" cy="840102"/>
        </a:xfrm>
        <a:prstGeom prst="roundRect">
          <a:avLst>
            <a:gd name="adj" fmla="val 16670"/>
          </a:avLst>
        </a:prstGeom>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a:stretch>
        </a:blip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704CB8C9-D592-4EEE-9C01-58C3A3E6CA89}">
      <dsp:nvSpPr>
        <dsp:cNvPr id="0" name=""/>
        <dsp:cNvSpPr/>
      </dsp:nvSpPr>
      <dsp:spPr>
        <a:xfrm>
          <a:off x="890508" y="1312806"/>
          <a:ext cx="6353671" cy="840102"/>
        </a:xfrm>
        <a:prstGeom prst="roundRect">
          <a:avLst>
            <a:gd name="adj" fmla="val 16670"/>
          </a:avLst>
        </a:prstGeom>
        <a:gradFill rotWithShape="0">
          <a:gsLst>
            <a:gs pos="0">
              <a:schemeClr val="accent3">
                <a:shade val="90000"/>
                <a:hueOff val="0"/>
                <a:satOff val="0"/>
                <a:lumOff val="0"/>
                <a:alphaOff val="0"/>
                <a:lumMod val="110000"/>
                <a:satMod val="105000"/>
                <a:tint val="67000"/>
              </a:schemeClr>
            </a:gs>
            <a:gs pos="50000">
              <a:schemeClr val="accent3">
                <a:shade val="90000"/>
                <a:hueOff val="0"/>
                <a:satOff val="0"/>
                <a:lumOff val="0"/>
                <a:alphaOff val="0"/>
                <a:lumMod val="105000"/>
                <a:satMod val="103000"/>
                <a:tint val="73000"/>
              </a:schemeClr>
            </a:gs>
            <a:gs pos="100000">
              <a:schemeClr val="accent3">
                <a:shade val="90000"/>
                <a:hueOff val="0"/>
                <a:satOff val="0"/>
                <a:lumOff val="0"/>
                <a:alphaOff val="0"/>
                <a:lumMod val="105000"/>
                <a:satMod val="109000"/>
                <a:tint val="81000"/>
              </a:schemeClr>
            </a:gs>
          </a:gsLst>
          <a:lin ang="5400000" scaled="0"/>
        </a:gradFill>
        <a:ln w="6350" cap="flat" cmpd="sng" algn="ctr">
          <a:solidFill>
            <a:srgbClr val="9A9A9A"/>
          </a:solidFill>
          <a:prstDash val="solid"/>
          <a:miter lim="800000"/>
        </a:ln>
        <a:effectLst/>
        <a:scene3d>
          <a:camera prst="orthographicFront"/>
          <a:lightRig rig="flat" dir="t"/>
        </a:scene3d>
        <a:sp3d prstMaterial="dkEdge">
          <a:bevelT w="8200" h="38100"/>
        </a:sp3d>
      </dsp:spPr>
      <dsp:style>
        <a:lnRef idx="1">
          <a:scrgbClr r="0" g="0" b="0"/>
        </a:lnRef>
        <a:fillRef idx="2">
          <a:scrgbClr r="0" g="0" b="0"/>
        </a:fillRef>
        <a:effectRef idx="0">
          <a:scrgbClr r="0" g="0" b="0"/>
        </a:effectRef>
        <a:fontRef idx="minor">
          <a:schemeClr val="dk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bg1"/>
              </a:solidFill>
            </a:rPr>
            <a:t>     1.Inverted file organization</a:t>
          </a:r>
        </a:p>
      </dsp:txBody>
      <dsp:txXfrm>
        <a:off x="931526" y="1353824"/>
        <a:ext cx="6271635" cy="758066"/>
      </dsp:txXfrm>
    </dsp:sp>
    <dsp:sp modelId="{EFDA1F75-A590-4D62-BC6B-0B4C9DE09328}">
      <dsp:nvSpPr>
        <dsp:cNvPr id="0" name=""/>
        <dsp:cNvSpPr/>
      </dsp:nvSpPr>
      <dsp:spPr>
        <a:xfrm>
          <a:off x="0" y="2253721"/>
          <a:ext cx="840102" cy="840102"/>
        </a:xfrm>
        <a:prstGeom prst="roundRect">
          <a:avLst>
            <a:gd name="adj" fmla="val 16670"/>
          </a:avLst>
        </a:prstGeom>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a:stretch>
        </a:blip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6A05D0A4-37C0-4404-8BAA-45957FEF48DB}">
      <dsp:nvSpPr>
        <dsp:cNvPr id="0" name=""/>
        <dsp:cNvSpPr/>
      </dsp:nvSpPr>
      <dsp:spPr>
        <a:xfrm>
          <a:off x="890508" y="2253721"/>
          <a:ext cx="6353671" cy="840102"/>
        </a:xfrm>
        <a:prstGeom prst="roundRect">
          <a:avLst>
            <a:gd name="adj" fmla="val 16670"/>
          </a:avLst>
        </a:prstGeom>
        <a:gradFill rotWithShape="0">
          <a:gsLst>
            <a:gs pos="0">
              <a:schemeClr val="accent3">
                <a:shade val="90000"/>
                <a:hueOff val="0"/>
                <a:satOff val="0"/>
                <a:lumOff val="23095"/>
                <a:alphaOff val="-50000"/>
                <a:lumMod val="110000"/>
                <a:satMod val="105000"/>
                <a:tint val="67000"/>
              </a:schemeClr>
            </a:gs>
            <a:gs pos="50000">
              <a:schemeClr val="accent3">
                <a:shade val="90000"/>
                <a:hueOff val="0"/>
                <a:satOff val="0"/>
                <a:lumOff val="23095"/>
                <a:alphaOff val="-50000"/>
                <a:lumMod val="105000"/>
                <a:satMod val="103000"/>
                <a:tint val="73000"/>
              </a:schemeClr>
            </a:gs>
            <a:gs pos="100000">
              <a:schemeClr val="accent3">
                <a:shade val="90000"/>
                <a:hueOff val="0"/>
                <a:satOff val="0"/>
                <a:lumOff val="23095"/>
                <a:alphaOff val="-50000"/>
                <a:lumMod val="105000"/>
                <a:satMod val="109000"/>
                <a:tint val="81000"/>
              </a:schemeClr>
            </a:gs>
          </a:gsLst>
          <a:lin ang="5400000" scaled="0"/>
        </a:gradFill>
        <a:ln w="6350" cap="flat" cmpd="sng" algn="ctr">
          <a:solidFill>
            <a:schemeClr val="lt1">
              <a:hueOff val="0"/>
              <a:satOff val="0"/>
              <a:lumOff val="0"/>
              <a:alphaOff val="0"/>
            </a:schemeClr>
          </a:solidFill>
          <a:prstDash val="solid"/>
          <a:miter lim="800000"/>
        </a:ln>
        <a:effectLst/>
        <a:scene3d>
          <a:camera prst="orthographicFront"/>
          <a:lightRig rig="flat" dir="t"/>
        </a:scene3d>
        <a:sp3d prstMaterial="dkEdge">
          <a:bevelT w="8200" h="38100"/>
        </a:sp3d>
      </dsp:spPr>
      <dsp:style>
        <a:lnRef idx="1">
          <a:scrgbClr r="0" g="0" b="0"/>
        </a:lnRef>
        <a:fillRef idx="2">
          <a:scrgbClr r="0" g="0" b="0"/>
        </a:fillRef>
        <a:effectRef idx="0">
          <a:scrgbClr r="0" g="0" b="0"/>
        </a:effectRef>
        <a:fontRef idx="minor">
          <a:schemeClr val="dk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bg1"/>
              </a:solidFill>
            </a:rPr>
            <a:t>2.Multi-list organization</a:t>
          </a:r>
        </a:p>
      </dsp:txBody>
      <dsp:txXfrm>
        <a:off x="931526" y="2294739"/>
        <a:ext cx="6271635" cy="75806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PictureAccentList">
  <dgm:title val=""/>
  <dgm:desc val=""/>
  <dgm:catLst>
    <dgm:cat type="picture" pri="14000"/>
    <dgm:cat type="list" pri="14500"/>
  </dgm:catLst>
  <dgm:sampData>
    <dgm:dataModel>
      <dgm:ptLst>
        <dgm:pt modelId="0" type="doc"/>
        <dgm:pt modelId="1">
          <dgm:prSet phldr="1"/>
        </dgm:pt>
        <dgm:pt modelId="11">
          <dgm:prSet phldr="1"/>
        </dgm:pt>
        <dgm:pt modelId="12">
          <dgm:prSet phldr="1"/>
        </dgm:pt>
      </dgm:ptLst>
      <dgm:cxnLst>
        <dgm:cxn modelId="4" srcId="0" destId="1" srcOrd="0" destOrd="0"/>
        <dgm:cxn modelId="5" srcId="1" destId="11" srcOrd="0" destOrd="0"/>
        <dgm:cxn modelId="6" srcId="1" destId="12" srcOrd="1" destOrd="0"/>
      </dgm:cxnLst>
      <dgm:bg/>
      <dgm:whole/>
    </dgm:dataModel>
  </dgm:sampData>
  <dgm:styleData>
    <dgm:dataModel>
      <dgm:ptLst>
        <dgm:pt modelId="0" type="doc"/>
        <dgm:pt modelId="1"/>
        <dgm:pt modelId="11"/>
        <dgm:pt modelId="12"/>
        <dgm:pt modelId="13"/>
      </dgm:ptLst>
      <dgm:cxnLst>
        <dgm:cxn modelId="4" srcId="0" destId="1" srcOrd="0" destOrd="0"/>
        <dgm:cxn modelId="5" srcId="1" destId="11" srcOrd="0" destOrd="0"/>
        <dgm:cxn modelId="6" srcId="1" destId="12" srcOrd="0" destOrd="0"/>
        <dgm:cxn modelId="14" srcId="1" destId="13" srcOrd="0" destOrd="0"/>
      </dgm:cxnLst>
      <dgm:bg/>
      <dgm:whole/>
    </dgm:dataModel>
  </dgm:styleData>
  <dgm:clrData>
    <dgm:dataModel>
      <dgm:ptLst>
        <dgm:pt modelId="0" type="doc"/>
        <dgm:pt modelId="1"/>
        <dgm:pt modelId="11"/>
        <dgm:pt modelId="12"/>
        <dgm:pt modelId="13"/>
      </dgm:ptLst>
      <dgm:cxnLst>
        <dgm:cxn modelId="4" srcId="0" destId="1" srcOrd="0" destOrd="0"/>
        <dgm:cxn modelId="5" srcId="1" destId="11" srcOrd="0" destOrd="0"/>
        <dgm:cxn modelId="6" srcId="1" destId="12" srcOrd="0" destOrd="0"/>
        <dgm:cxn modelId="14" srcId="1" destId="13" srcOrd="0" destOrd="0"/>
      </dgm:cxnLst>
      <dgm:bg/>
      <dgm:whole/>
    </dgm:dataModel>
  </dgm:clrData>
  <dgm:layoutNode name="layout">
    <dgm:varLst>
      <dgm:chMax/>
      <dgm:chPref/>
      <dgm:dir/>
      <dgm:animOne val="branch"/>
      <dgm:animLvl val="lvl"/>
      <dgm:resizeHandles/>
    </dgm:varLst>
    <dgm:choose name="Name0">
      <dgm:if name="Name1" func="var" arg="dir" op="equ" val="norm">
        <dgm:alg type="hierChild">
          <dgm:param type="linDir" val="fromL"/>
        </dgm:alg>
      </dgm:if>
      <dgm:else name="Name2">
        <dgm:alg type="hierChild">
          <dgm:param type="linDir" val="fromL"/>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primFontSz" for="des" forName="childText" refType="primFontSz" refFor="des" refForName="rootText" op="lte"/>
      <dgm:constr type="w" for="des" forName="rootComposite" refType="w" fact="4"/>
      <dgm:constr type="h" for="des" forName="rootComposite" refType="h"/>
      <dgm:constr type="w" for="des" forName="childComposite" refType="w" refFor="des" refForName="rootComposite"/>
      <dgm:constr type="h" for="des" forName="childComposite" refType="h" refFor="des" refForName="rootComposite"/>
      <dgm:constr type="sibSp" refType="w" refFor="des" refForName="rootComposite" fact="0.1"/>
      <dgm:constr type="sibSp" for="des" forName="childShape" refType="h" refFor="des" refForName="rootComposite" fact="0.12"/>
      <dgm:constr type="sp" for="des" forName="root" refType="h" refFor="des" refForName="rootComposite" fact="0.18"/>
    </dgm:constrLst>
    <dgm:ruleLst/>
    <dgm:forEach name="Name3" axis="ch">
      <dgm:forEach name="Name4" axis="self" ptType="node" cnt="1">
        <dgm:layoutNode name="root">
          <dgm:varLst>
            <dgm:chMax/>
            <dgm:chPref val="4"/>
          </dgm:varLst>
          <dgm:alg type="hierRoot"/>
          <dgm:shape xmlns:r="http://schemas.openxmlformats.org/officeDocument/2006/relationships" r:blip="">
            <dgm:adjLst/>
          </dgm:shape>
          <dgm:presOf/>
          <dgm:constrLst/>
          <dgm:ruleLst/>
          <dgm:layoutNode name="rootComposite">
            <dgm:varLst/>
            <dgm:alg type="composite"/>
            <dgm:shape xmlns:r="http://schemas.openxmlformats.org/officeDocument/2006/relationships" r:blip="">
              <dgm:adjLst/>
            </dgm:shape>
            <dgm:presOf axis="self" ptType="node" cnt="1"/>
            <dgm:constrLst>
              <dgm:constr type="l" for="ch" forName="rootText"/>
              <dgm:constr type="t" for="ch" forName="rootText"/>
              <dgm:constr type="w" for="ch" forName="rootText" refType="w"/>
              <dgm:constr type="h" for="ch" forName="rootText" refType="h"/>
            </dgm:constrLst>
            <dgm:ruleLst/>
            <dgm:layoutNode name="rootText" styleLbl="node0">
              <dgm:varLst>
                <dgm:chMax/>
                <dgm:chPref val="4"/>
              </dgm:varLst>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 type="primFontSz" val="65" fact="NaN" max="NaN"/>
              </dgm:ruleLst>
            </dgm:layoutNode>
          </dgm:layoutNode>
          <dgm:layoutNode name="childShape">
            <dgm:varLst>
              <dgm:chMax val="0"/>
              <dgm:chPref val="0"/>
            </dgm:varLst>
            <dgm:alg type="hierChild">
              <dgm:param type="chAlign" val="r"/>
              <dgm:param type="linDir" val="fromT"/>
              <dgm:param type="fallback" val="2D"/>
            </dgm:alg>
            <dgm:shape xmlns:r="http://schemas.openxmlformats.org/officeDocument/2006/relationships" r:blip="">
              <dgm:adjLst/>
            </dgm:shape>
            <dgm:presOf/>
            <dgm:constrLst/>
            <dgm:ruleLst/>
            <dgm:forEach name="Name5" axis="ch">
              <dgm:forEach name="Name6" axis="self" ptType="node">
                <dgm:layoutNode name="childComposite">
                  <dgm:varLst>
                    <dgm:chMax val="0"/>
                    <dgm:chPref val="0"/>
                  </dgm:varLst>
                  <dgm:alg type="composite"/>
                  <dgm:shape xmlns:r="http://schemas.openxmlformats.org/officeDocument/2006/relationships" r:blip="">
                    <dgm:adjLst/>
                  </dgm:shape>
                  <dgm:presOf/>
                  <dgm:choose name="Name7">
                    <dgm:if name="Name8" func="var" arg="dir" op="equ" val="norm">
                      <dgm:constrLst>
                        <dgm:constr type="w" for="ch" forName="Image" refType="h"/>
                        <dgm:constr type="h" for="ch" forName="Image" refType="h"/>
                        <dgm:constr type="l" for="ch" forName="Image"/>
                        <dgm:constr type="t" for="ch" forName="Image"/>
                        <dgm:constr type="h" for="ch" forName="childText" refType="h"/>
                        <dgm:constr type="l" for="ch" forName="childText" refType="w" refFor="ch" refForName="Image" fact="1.06"/>
                        <dgm:constr type="t" for="ch" forName="childText"/>
                      </dgm:constrLst>
                    </dgm:if>
                    <dgm:else name="Name9">
                      <dgm:constrLst>
                        <dgm:constr type="w" for="ch" forName="Image" refType="h"/>
                        <dgm:constr type="h" for="ch" forName="Image" refType="h"/>
                        <dgm:constr type="r" for="ch" forName="Image" refType="w"/>
                        <dgm:constr type="t" for="ch" forName="Image"/>
                        <dgm:constr type="h" for="ch" forName="childText" refType="h"/>
                        <dgm:constr type="t" for="ch" forName="childText"/>
                        <dgm:constr type="wOff" for="ch" forName="childText" refType="w" refFor="ch" refForName="Image" fact="-1.06"/>
                      </dgm:constrLst>
                    </dgm:else>
                  </dgm:choose>
                  <dgm:ruleLst/>
                  <dgm:layoutNode name="Image" styleLbl="node1">
                    <dgm:alg type="sp"/>
                    <dgm:shape xmlns:r="http://schemas.openxmlformats.org/officeDocument/2006/relationships" type="roundRect" r:blip="" blipPhldr="1">
                      <dgm:adjLst>
                        <dgm:adj idx="1" val="0.1667"/>
                      </dgm:adjLst>
                    </dgm:shape>
                    <dgm:presOf/>
                  </dgm:layoutNode>
                  <dgm:layoutNode name="childText" styleLbl="lnNode1">
                    <dgm:varLst>
                      <dgm:chMax val="0"/>
                      <dgm:chPref val="0"/>
                      <dgm:bulletEnabled val="1"/>
                    </dgm:varLst>
                    <dgm:alg type="tx"/>
                    <dgm:shape xmlns:r="http://schemas.openxmlformats.org/officeDocument/2006/relationships" type="roundRect" r:blip="">
                      <dgm:adjLst>
                        <dgm:adj idx="1" val="0.1667"/>
                      </dgm:adjLst>
                    </dgm:shape>
                    <dgm:presOf axis="self desOrSelf" ptType="node node" st="1 1" cnt="1 0"/>
                    <dgm:ruleLst>
                      <dgm:rule type="primFontSz" val="5" fact="NaN" max="NaN"/>
                    </dgm:ruleLs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jpeg>
</file>

<file path=ppt/media/image4.png>
</file>

<file path=ppt/media/image5.png>
</file>

<file path=ppt/media/image6.jp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33B865-C213-4DFE-B494-AA4AE582AF0F}" type="datetimeFigureOut">
              <a:rPr lang="en-US" smtClean="0"/>
              <a:t>3/30/2024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419381-8D7C-4EA6-A432-440E458F8739}" type="slidenum">
              <a:rPr lang="en-US" smtClean="0"/>
              <a:t>‹#›</a:t>
            </a:fld>
            <a:endParaRPr lang="en-US"/>
          </a:p>
        </p:txBody>
      </p:sp>
    </p:spTree>
    <p:extLst>
      <p:ext uri="{BB962C8B-B14F-4D97-AF65-F5344CB8AC3E}">
        <p14:creationId xmlns:p14="http://schemas.microsoft.com/office/powerpoint/2010/main" val="193362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419381-8D7C-4EA6-A432-440E458F8739}" type="slidenum">
              <a:rPr lang="en-US" smtClean="0"/>
              <a:t>4</a:t>
            </a:fld>
            <a:endParaRPr lang="en-US"/>
          </a:p>
        </p:txBody>
      </p:sp>
    </p:spTree>
    <p:extLst>
      <p:ext uri="{BB962C8B-B14F-4D97-AF65-F5344CB8AC3E}">
        <p14:creationId xmlns:p14="http://schemas.microsoft.com/office/powerpoint/2010/main" val="3174889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C897C-EEFA-4A84-92EF-021D75A849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CE3F13-0393-4204-B2C8-51C0B7E1D6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F517849-8BF6-4D05-9B44-26A2B9157897}"/>
              </a:ext>
            </a:extLst>
          </p:cNvPr>
          <p:cNvSpPr>
            <a:spLocks noGrp="1"/>
          </p:cNvSpPr>
          <p:nvPr>
            <p:ph type="dt" sz="half" idx="10"/>
          </p:nvPr>
        </p:nvSpPr>
        <p:spPr/>
        <p:txBody>
          <a:bodyPr/>
          <a:lstStyle/>
          <a:p>
            <a:fld id="{E2E8B25B-25A3-4971-A6FF-9ACC2BBEB397}" type="datetimeFigureOut">
              <a:rPr lang="en-US" smtClean="0"/>
              <a:t>3/30/2024</a:t>
            </a:fld>
            <a:endParaRPr lang="en-US"/>
          </a:p>
        </p:txBody>
      </p:sp>
      <p:sp>
        <p:nvSpPr>
          <p:cNvPr id="5" name="Footer Placeholder 4">
            <a:extLst>
              <a:ext uri="{FF2B5EF4-FFF2-40B4-BE49-F238E27FC236}">
                <a16:creationId xmlns:a16="http://schemas.microsoft.com/office/drawing/2014/main" id="{0A40628C-7502-4A59-A40B-8B43791252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A74518-577D-4383-8E44-1A81C15D0ECB}"/>
              </a:ext>
            </a:extLst>
          </p:cNvPr>
          <p:cNvSpPr>
            <a:spLocks noGrp="1"/>
          </p:cNvSpPr>
          <p:nvPr>
            <p:ph type="sldNum" sz="quarter" idx="12"/>
          </p:nvPr>
        </p:nvSpPr>
        <p:spPr/>
        <p:txBody>
          <a:bodyPr/>
          <a:lstStyle/>
          <a:p>
            <a:fld id="{0EBFF304-DE6A-4BB1-AE50-E0300962DAED}" type="slidenum">
              <a:rPr lang="en-US" smtClean="0"/>
              <a:t>‹#›</a:t>
            </a:fld>
            <a:endParaRPr lang="en-US"/>
          </a:p>
        </p:txBody>
      </p:sp>
    </p:spTree>
    <p:extLst>
      <p:ext uri="{BB962C8B-B14F-4D97-AF65-F5344CB8AC3E}">
        <p14:creationId xmlns:p14="http://schemas.microsoft.com/office/powerpoint/2010/main" val="1095988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25152-3F96-4089-B773-81B0D1EFE42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21DCCA3-F6F6-4331-A1D3-D50EEF0C842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F0A91-98E5-4C88-90F1-F36002627010}"/>
              </a:ext>
            </a:extLst>
          </p:cNvPr>
          <p:cNvSpPr>
            <a:spLocks noGrp="1"/>
          </p:cNvSpPr>
          <p:nvPr>
            <p:ph type="dt" sz="half" idx="10"/>
          </p:nvPr>
        </p:nvSpPr>
        <p:spPr/>
        <p:txBody>
          <a:bodyPr/>
          <a:lstStyle/>
          <a:p>
            <a:fld id="{E2E8B25B-25A3-4971-A6FF-9ACC2BBEB397}" type="datetimeFigureOut">
              <a:rPr lang="en-US" smtClean="0"/>
              <a:t>3/30/2024</a:t>
            </a:fld>
            <a:endParaRPr lang="en-US"/>
          </a:p>
        </p:txBody>
      </p:sp>
      <p:sp>
        <p:nvSpPr>
          <p:cNvPr id="5" name="Footer Placeholder 4">
            <a:extLst>
              <a:ext uri="{FF2B5EF4-FFF2-40B4-BE49-F238E27FC236}">
                <a16:creationId xmlns:a16="http://schemas.microsoft.com/office/drawing/2014/main" id="{14694BB7-B825-4630-A85F-F5DC9F2B91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DB6C51-C965-4BD5-8B56-C3E8F9B528A0}"/>
              </a:ext>
            </a:extLst>
          </p:cNvPr>
          <p:cNvSpPr>
            <a:spLocks noGrp="1"/>
          </p:cNvSpPr>
          <p:nvPr>
            <p:ph type="sldNum" sz="quarter" idx="12"/>
          </p:nvPr>
        </p:nvSpPr>
        <p:spPr/>
        <p:txBody>
          <a:bodyPr/>
          <a:lstStyle/>
          <a:p>
            <a:fld id="{0EBFF304-DE6A-4BB1-AE50-E0300962DAED}" type="slidenum">
              <a:rPr lang="en-US" smtClean="0"/>
              <a:t>‹#›</a:t>
            </a:fld>
            <a:endParaRPr lang="en-US"/>
          </a:p>
        </p:txBody>
      </p:sp>
    </p:spTree>
    <p:extLst>
      <p:ext uri="{BB962C8B-B14F-4D97-AF65-F5344CB8AC3E}">
        <p14:creationId xmlns:p14="http://schemas.microsoft.com/office/powerpoint/2010/main" val="2883931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E63809-7550-4568-9C39-0458A662B77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B99365C-788B-472A-94AC-354F10442B8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1BB9CC-FFAD-493F-99A3-84760579F6B4}"/>
              </a:ext>
            </a:extLst>
          </p:cNvPr>
          <p:cNvSpPr>
            <a:spLocks noGrp="1"/>
          </p:cNvSpPr>
          <p:nvPr>
            <p:ph type="dt" sz="half" idx="10"/>
          </p:nvPr>
        </p:nvSpPr>
        <p:spPr/>
        <p:txBody>
          <a:bodyPr/>
          <a:lstStyle/>
          <a:p>
            <a:fld id="{E2E8B25B-25A3-4971-A6FF-9ACC2BBEB397}" type="datetimeFigureOut">
              <a:rPr lang="en-US" smtClean="0"/>
              <a:t>3/30/2024</a:t>
            </a:fld>
            <a:endParaRPr lang="en-US"/>
          </a:p>
        </p:txBody>
      </p:sp>
      <p:sp>
        <p:nvSpPr>
          <p:cNvPr id="5" name="Footer Placeholder 4">
            <a:extLst>
              <a:ext uri="{FF2B5EF4-FFF2-40B4-BE49-F238E27FC236}">
                <a16:creationId xmlns:a16="http://schemas.microsoft.com/office/drawing/2014/main" id="{843C21E4-3104-44F3-9953-595CA9A05E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E5C325-FAEB-445C-9770-2D188E441F27}"/>
              </a:ext>
            </a:extLst>
          </p:cNvPr>
          <p:cNvSpPr>
            <a:spLocks noGrp="1"/>
          </p:cNvSpPr>
          <p:nvPr>
            <p:ph type="sldNum" sz="quarter" idx="12"/>
          </p:nvPr>
        </p:nvSpPr>
        <p:spPr/>
        <p:txBody>
          <a:bodyPr/>
          <a:lstStyle/>
          <a:p>
            <a:fld id="{0EBFF304-DE6A-4BB1-AE50-E0300962DAED}" type="slidenum">
              <a:rPr lang="en-US" smtClean="0"/>
              <a:t>‹#›</a:t>
            </a:fld>
            <a:endParaRPr lang="en-US"/>
          </a:p>
        </p:txBody>
      </p:sp>
    </p:spTree>
    <p:extLst>
      <p:ext uri="{BB962C8B-B14F-4D97-AF65-F5344CB8AC3E}">
        <p14:creationId xmlns:p14="http://schemas.microsoft.com/office/powerpoint/2010/main" val="2141900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B64E4-0818-455F-9E41-6A591B580D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E19997-D284-47D1-98AC-2EA6F622DCB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439620-BE3F-43E6-9FD5-11B47A86F3D7}"/>
              </a:ext>
            </a:extLst>
          </p:cNvPr>
          <p:cNvSpPr>
            <a:spLocks noGrp="1"/>
          </p:cNvSpPr>
          <p:nvPr>
            <p:ph type="dt" sz="half" idx="10"/>
          </p:nvPr>
        </p:nvSpPr>
        <p:spPr/>
        <p:txBody>
          <a:bodyPr/>
          <a:lstStyle/>
          <a:p>
            <a:fld id="{E2E8B25B-25A3-4971-A6FF-9ACC2BBEB397}" type="datetimeFigureOut">
              <a:rPr lang="en-US" smtClean="0"/>
              <a:t>3/30/2024</a:t>
            </a:fld>
            <a:endParaRPr lang="en-US"/>
          </a:p>
        </p:txBody>
      </p:sp>
      <p:sp>
        <p:nvSpPr>
          <p:cNvPr id="5" name="Footer Placeholder 4">
            <a:extLst>
              <a:ext uri="{FF2B5EF4-FFF2-40B4-BE49-F238E27FC236}">
                <a16:creationId xmlns:a16="http://schemas.microsoft.com/office/drawing/2014/main" id="{8B7222D0-E1ED-479E-A627-DA494DC855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CF53F8-C217-4083-A899-37133033F76B}"/>
              </a:ext>
            </a:extLst>
          </p:cNvPr>
          <p:cNvSpPr>
            <a:spLocks noGrp="1"/>
          </p:cNvSpPr>
          <p:nvPr>
            <p:ph type="sldNum" sz="quarter" idx="12"/>
          </p:nvPr>
        </p:nvSpPr>
        <p:spPr/>
        <p:txBody>
          <a:bodyPr/>
          <a:lstStyle/>
          <a:p>
            <a:fld id="{0EBFF304-DE6A-4BB1-AE50-E0300962DAED}" type="slidenum">
              <a:rPr lang="en-US" smtClean="0"/>
              <a:t>‹#›</a:t>
            </a:fld>
            <a:endParaRPr lang="en-US"/>
          </a:p>
        </p:txBody>
      </p:sp>
    </p:spTree>
    <p:extLst>
      <p:ext uri="{BB962C8B-B14F-4D97-AF65-F5344CB8AC3E}">
        <p14:creationId xmlns:p14="http://schemas.microsoft.com/office/powerpoint/2010/main" val="33125951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0FD9E-856D-443C-840A-12437EABE3B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A0547DA-A2DE-409D-9FA3-85743C6D07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142664F-FF86-4558-936C-68EA848F4B1D}"/>
              </a:ext>
            </a:extLst>
          </p:cNvPr>
          <p:cNvSpPr>
            <a:spLocks noGrp="1"/>
          </p:cNvSpPr>
          <p:nvPr>
            <p:ph type="dt" sz="half" idx="10"/>
          </p:nvPr>
        </p:nvSpPr>
        <p:spPr/>
        <p:txBody>
          <a:bodyPr/>
          <a:lstStyle/>
          <a:p>
            <a:fld id="{E2E8B25B-25A3-4971-A6FF-9ACC2BBEB397}" type="datetimeFigureOut">
              <a:rPr lang="en-US" smtClean="0"/>
              <a:t>3/30/2024</a:t>
            </a:fld>
            <a:endParaRPr lang="en-US"/>
          </a:p>
        </p:txBody>
      </p:sp>
      <p:sp>
        <p:nvSpPr>
          <p:cNvPr id="5" name="Footer Placeholder 4">
            <a:extLst>
              <a:ext uri="{FF2B5EF4-FFF2-40B4-BE49-F238E27FC236}">
                <a16:creationId xmlns:a16="http://schemas.microsoft.com/office/drawing/2014/main" id="{8783519D-ECD2-4F2E-870F-7D617E9A13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3ECD22-3EF3-46C3-8CF6-4B6E94352217}"/>
              </a:ext>
            </a:extLst>
          </p:cNvPr>
          <p:cNvSpPr>
            <a:spLocks noGrp="1"/>
          </p:cNvSpPr>
          <p:nvPr>
            <p:ph type="sldNum" sz="quarter" idx="12"/>
          </p:nvPr>
        </p:nvSpPr>
        <p:spPr/>
        <p:txBody>
          <a:bodyPr/>
          <a:lstStyle/>
          <a:p>
            <a:fld id="{0EBFF304-DE6A-4BB1-AE50-E0300962DAED}" type="slidenum">
              <a:rPr lang="en-US" smtClean="0"/>
              <a:t>‹#›</a:t>
            </a:fld>
            <a:endParaRPr lang="en-US"/>
          </a:p>
        </p:txBody>
      </p:sp>
    </p:spTree>
    <p:extLst>
      <p:ext uri="{BB962C8B-B14F-4D97-AF65-F5344CB8AC3E}">
        <p14:creationId xmlns:p14="http://schemas.microsoft.com/office/powerpoint/2010/main" val="1723233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F86CB-E8BE-4F85-A19E-D76DA23350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ED70AC-C5ED-4CA2-8BA9-44317F73304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7FB3DA7-42A7-4FEA-8F5A-45913938F09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EA9340-0755-40AC-B39F-AA160C936E94}"/>
              </a:ext>
            </a:extLst>
          </p:cNvPr>
          <p:cNvSpPr>
            <a:spLocks noGrp="1"/>
          </p:cNvSpPr>
          <p:nvPr>
            <p:ph type="dt" sz="half" idx="10"/>
          </p:nvPr>
        </p:nvSpPr>
        <p:spPr/>
        <p:txBody>
          <a:bodyPr/>
          <a:lstStyle/>
          <a:p>
            <a:fld id="{E2E8B25B-25A3-4971-A6FF-9ACC2BBEB397}" type="datetimeFigureOut">
              <a:rPr lang="en-US" smtClean="0"/>
              <a:t>3/30/2024</a:t>
            </a:fld>
            <a:endParaRPr lang="en-US"/>
          </a:p>
        </p:txBody>
      </p:sp>
      <p:sp>
        <p:nvSpPr>
          <p:cNvPr id="6" name="Footer Placeholder 5">
            <a:extLst>
              <a:ext uri="{FF2B5EF4-FFF2-40B4-BE49-F238E27FC236}">
                <a16:creationId xmlns:a16="http://schemas.microsoft.com/office/drawing/2014/main" id="{EEDA9B05-BAFD-4AF5-AE74-D848FC61C5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24AB81-36EA-4174-99D6-733B357A0648}"/>
              </a:ext>
            </a:extLst>
          </p:cNvPr>
          <p:cNvSpPr>
            <a:spLocks noGrp="1"/>
          </p:cNvSpPr>
          <p:nvPr>
            <p:ph type="sldNum" sz="quarter" idx="12"/>
          </p:nvPr>
        </p:nvSpPr>
        <p:spPr/>
        <p:txBody>
          <a:bodyPr/>
          <a:lstStyle/>
          <a:p>
            <a:fld id="{0EBFF304-DE6A-4BB1-AE50-E0300962DAED}" type="slidenum">
              <a:rPr lang="en-US" smtClean="0"/>
              <a:t>‹#›</a:t>
            </a:fld>
            <a:endParaRPr lang="en-US"/>
          </a:p>
        </p:txBody>
      </p:sp>
    </p:spTree>
    <p:extLst>
      <p:ext uri="{BB962C8B-B14F-4D97-AF65-F5344CB8AC3E}">
        <p14:creationId xmlns:p14="http://schemas.microsoft.com/office/powerpoint/2010/main" val="30346787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7698C-FBC0-4F2D-8C14-489673256A3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8D270C-BF31-4FBA-B2C3-F87B327C5E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AC870B4-D7AF-4F6B-9A74-D00C11238F5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E25D6C1-41F0-4B68-82C4-98D42CD425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CA92727-04A5-4646-9A83-9165AE71D76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213C59-FB8B-4B74-97DB-DA5091F9D5EC}"/>
              </a:ext>
            </a:extLst>
          </p:cNvPr>
          <p:cNvSpPr>
            <a:spLocks noGrp="1"/>
          </p:cNvSpPr>
          <p:nvPr>
            <p:ph type="dt" sz="half" idx="10"/>
          </p:nvPr>
        </p:nvSpPr>
        <p:spPr/>
        <p:txBody>
          <a:bodyPr/>
          <a:lstStyle/>
          <a:p>
            <a:fld id="{E2E8B25B-25A3-4971-A6FF-9ACC2BBEB397}" type="datetimeFigureOut">
              <a:rPr lang="en-US" smtClean="0"/>
              <a:t>3/30/2024</a:t>
            </a:fld>
            <a:endParaRPr lang="en-US"/>
          </a:p>
        </p:txBody>
      </p:sp>
      <p:sp>
        <p:nvSpPr>
          <p:cNvPr id="8" name="Footer Placeholder 7">
            <a:extLst>
              <a:ext uri="{FF2B5EF4-FFF2-40B4-BE49-F238E27FC236}">
                <a16:creationId xmlns:a16="http://schemas.microsoft.com/office/drawing/2014/main" id="{B7FF1EF2-CC6D-4A01-B506-D009157DA7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EAC61F-73D9-45B4-9A27-978DD0F2D309}"/>
              </a:ext>
            </a:extLst>
          </p:cNvPr>
          <p:cNvSpPr>
            <a:spLocks noGrp="1"/>
          </p:cNvSpPr>
          <p:nvPr>
            <p:ph type="sldNum" sz="quarter" idx="12"/>
          </p:nvPr>
        </p:nvSpPr>
        <p:spPr/>
        <p:txBody>
          <a:bodyPr/>
          <a:lstStyle/>
          <a:p>
            <a:fld id="{0EBFF304-DE6A-4BB1-AE50-E0300962DAED}" type="slidenum">
              <a:rPr lang="en-US" smtClean="0"/>
              <a:t>‹#›</a:t>
            </a:fld>
            <a:endParaRPr lang="en-US"/>
          </a:p>
        </p:txBody>
      </p:sp>
    </p:spTree>
    <p:extLst>
      <p:ext uri="{BB962C8B-B14F-4D97-AF65-F5344CB8AC3E}">
        <p14:creationId xmlns:p14="http://schemas.microsoft.com/office/powerpoint/2010/main" val="3371262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0ED2E-ED98-464F-85E0-D68F3156BB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46A3F1-D5D0-4747-864A-7CCF043B4FEE}"/>
              </a:ext>
            </a:extLst>
          </p:cNvPr>
          <p:cNvSpPr>
            <a:spLocks noGrp="1"/>
          </p:cNvSpPr>
          <p:nvPr>
            <p:ph type="dt" sz="half" idx="10"/>
          </p:nvPr>
        </p:nvSpPr>
        <p:spPr/>
        <p:txBody>
          <a:bodyPr/>
          <a:lstStyle/>
          <a:p>
            <a:fld id="{E2E8B25B-25A3-4971-A6FF-9ACC2BBEB397}" type="datetimeFigureOut">
              <a:rPr lang="en-US" smtClean="0"/>
              <a:t>3/30/2024</a:t>
            </a:fld>
            <a:endParaRPr lang="en-US"/>
          </a:p>
        </p:txBody>
      </p:sp>
      <p:sp>
        <p:nvSpPr>
          <p:cNvPr id="4" name="Footer Placeholder 3">
            <a:extLst>
              <a:ext uri="{FF2B5EF4-FFF2-40B4-BE49-F238E27FC236}">
                <a16:creationId xmlns:a16="http://schemas.microsoft.com/office/drawing/2014/main" id="{6A2DA8D9-0601-40B5-BE7C-5EF97519F1D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8A57D8-1DD1-42A3-8C36-A4526FD417BA}"/>
              </a:ext>
            </a:extLst>
          </p:cNvPr>
          <p:cNvSpPr>
            <a:spLocks noGrp="1"/>
          </p:cNvSpPr>
          <p:nvPr>
            <p:ph type="sldNum" sz="quarter" idx="12"/>
          </p:nvPr>
        </p:nvSpPr>
        <p:spPr/>
        <p:txBody>
          <a:bodyPr/>
          <a:lstStyle/>
          <a:p>
            <a:fld id="{0EBFF304-DE6A-4BB1-AE50-E0300962DAED}" type="slidenum">
              <a:rPr lang="en-US" smtClean="0"/>
              <a:t>‹#›</a:t>
            </a:fld>
            <a:endParaRPr lang="en-US"/>
          </a:p>
        </p:txBody>
      </p:sp>
    </p:spTree>
    <p:extLst>
      <p:ext uri="{BB962C8B-B14F-4D97-AF65-F5344CB8AC3E}">
        <p14:creationId xmlns:p14="http://schemas.microsoft.com/office/powerpoint/2010/main" val="3513532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CFE26B-2B45-4DEB-BD61-98419EABCCCE}"/>
              </a:ext>
            </a:extLst>
          </p:cNvPr>
          <p:cNvSpPr>
            <a:spLocks noGrp="1"/>
          </p:cNvSpPr>
          <p:nvPr>
            <p:ph type="dt" sz="half" idx="10"/>
          </p:nvPr>
        </p:nvSpPr>
        <p:spPr/>
        <p:txBody>
          <a:bodyPr/>
          <a:lstStyle/>
          <a:p>
            <a:fld id="{E2E8B25B-25A3-4971-A6FF-9ACC2BBEB397}" type="datetimeFigureOut">
              <a:rPr lang="en-US" smtClean="0"/>
              <a:t>3/30/2024</a:t>
            </a:fld>
            <a:endParaRPr lang="en-US"/>
          </a:p>
        </p:txBody>
      </p:sp>
      <p:sp>
        <p:nvSpPr>
          <p:cNvPr id="3" name="Footer Placeholder 2">
            <a:extLst>
              <a:ext uri="{FF2B5EF4-FFF2-40B4-BE49-F238E27FC236}">
                <a16:creationId xmlns:a16="http://schemas.microsoft.com/office/drawing/2014/main" id="{7546483A-F7D8-4286-B52D-DBBF04149C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00A45D-CC6F-412F-9FAE-7AAA1ACE97CC}"/>
              </a:ext>
            </a:extLst>
          </p:cNvPr>
          <p:cNvSpPr>
            <a:spLocks noGrp="1"/>
          </p:cNvSpPr>
          <p:nvPr>
            <p:ph type="sldNum" sz="quarter" idx="12"/>
          </p:nvPr>
        </p:nvSpPr>
        <p:spPr/>
        <p:txBody>
          <a:bodyPr/>
          <a:lstStyle/>
          <a:p>
            <a:fld id="{0EBFF304-DE6A-4BB1-AE50-E0300962DAED}" type="slidenum">
              <a:rPr lang="en-US" smtClean="0"/>
              <a:t>‹#›</a:t>
            </a:fld>
            <a:endParaRPr lang="en-US"/>
          </a:p>
        </p:txBody>
      </p:sp>
    </p:spTree>
    <p:extLst>
      <p:ext uri="{BB962C8B-B14F-4D97-AF65-F5344CB8AC3E}">
        <p14:creationId xmlns:p14="http://schemas.microsoft.com/office/powerpoint/2010/main" val="42457153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8DE44-6CD0-4EF9-84A5-19F8518D01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9E684E2-24B4-4BF6-9D5E-29924A1E2E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54CFA7-6908-4463-8BE6-A8864781A3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D3D081-A11F-4BA2-824A-55B0AED0D42E}"/>
              </a:ext>
            </a:extLst>
          </p:cNvPr>
          <p:cNvSpPr>
            <a:spLocks noGrp="1"/>
          </p:cNvSpPr>
          <p:nvPr>
            <p:ph type="dt" sz="half" idx="10"/>
          </p:nvPr>
        </p:nvSpPr>
        <p:spPr/>
        <p:txBody>
          <a:bodyPr/>
          <a:lstStyle/>
          <a:p>
            <a:fld id="{E2E8B25B-25A3-4971-A6FF-9ACC2BBEB397}" type="datetimeFigureOut">
              <a:rPr lang="en-US" smtClean="0"/>
              <a:t>3/30/2024</a:t>
            </a:fld>
            <a:endParaRPr lang="en-US"/>
          </a:p>
        </p:txBody>
      </p:sp>
      <p:sp>
        <p:nvSpPr>
          <p:cNvPr id="6" name="Footer Placeholder 5">
            <a:extLst>
              <a:ext uri="{FF2B5EF4-FFF2-40B4-BE49-F238E27FC236}">
                <a16:creationId xmlns:a16="http://schemas.microsoft.com/office/drawing/2014/main" id="{9AF3480D-B289-43BB-99B6-1A41F593B0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7E6A26-483C-417D-967A-5552591C5852}"/>
              </a:ext>
            </a:extLst>
          </p:cNvPr>
          <p:cNvSpPr>
            <a:spLocks noGrp="1"/>
          </p:cNvSpPr>
          <p:nvPr>
            <p:ph type="sldNum" sz="quarter" idx="12"/>
          </p:nvPr>
        </p:nvSpPr>
        <p:spPr/>
        <p:txBody>
          <a:bodyPr/>
          <a:lstStyle/>
          <a:p>
            <a:fld id="{0EBFF304-DE6A-4BB1-AE50-E0300962DAED}" type="slidenum">
              <a:rPr lang="en-US" smtClean="0"/>
              <a:t>‹#›</a:t>
            </a:fld>
            <a:endParaRPr lang="en-US"/>
          </a:p>
        </p:txBody>
      </p:sp>
    </p:spTree>
    <p:extLst>
      <p:ext uri="{BB962C8B-B14F-4D97-AF65-F5344CB8AC3E}">
        <p14:creationId xmlns:p14="http://schemas.microsoft.com/office/powerpoint/2010/main" val="2248418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EDC4A-28F2-4571-BD07-A655DA94DF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18B42E3-4247-48FD-971B-238E374010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7E0B070-4686-4B68-BD1C-699E035EF6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EB69D56-8BF9-4C91-AD38-78420CF24078}"/>
              </a:ext>
            </a:extLst>
          </p:cNvPr>
          <p:cNvSpPr>
            <a:spLocks noGrp="1"/>
          </p:cNvSpPr>
          <p:nvPr>
            <p:ph type="dt" sz="half" idx="10"/>
          </p:nvPr>
        </p:nvSpPr>
        <p:spPr/>
        <p:txBody>
          <a:bodyPr/>
          <a:lstStyle/>
          <a:p>
            <a:fld id="{E2E8B25B-25A3-4971-A6FF-9ACC2BBEB397}" type="datetimeFigureOut">
              <a:rPr lang="en-US" smtClean="0"/>
              <a:t>3/30/2024</a:t>
            </a:fld>
            <a:endParaRPr lang="en-US"/>
          </a:p>
        </p:txBody>
      </p:sp>
      <p:sp>
        <p:nvSpPr>
          <p:cNvPr id="6" name="Footer Placeholder 5">
            <a:extLst>
              <a:ext uri="{FF2B5EF4-FFF2-40B4-BE49-F238E27FC236}">
                <a16:creationId xmlns:a16="http://schemas.microsoft.com/office/drawing/2014/main" id="{06AA1142-0BF8-4C37-9BDD-03E2F9814C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5B0C65-7585-41C6-BDE8-02C8DDC6BEE6}"/>
              </a:ext>
            </a:extLst>
          </p:cNvPr>
          <p:cNvSpPr>
            <a:spLocks noGrp="1"/>
          </p:cNvSpPr>
          <p:nvPr>
            <p:ph type="sldNum" sz="quarter" idx="12"/>
          </p:nvPr>
        </p:nvSpPr>
        <p:spPr/>
        <p:txBody>
          <a:bodyPr/>
          <a:lstStyle/>
          <a:p>
            <a:fld id="{0EBFF304-DE6A-4BB1-AE50-E0300962DAED}" type="slidenum">
              <a:rPr lang="en-US" smtClean="0"/>
              <a:t>‹#›</a:t>
            </a:fld>
            <a:endParaRPr lang="en-US"/>
          </a:p>
        </p:txBody>
      </p:sp>
    </p:spTree>
    <p:extLst>
      <p:ext uri="{BB962C8B-B14F-4D97-AF65-F5344CB8AC3E}">
        <p14:creationId xmlns:p14="http://schemas.microsoft.com/office/powerpoint/2010/main" val="896952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10">
          <a:fgClr>
            <a:schemeClr val="bg1"/>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162941-E979-4784-91AF-1AEF0DDF60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3F95631-661E-415A-8E5E-27C2B14CA1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21DA97-F485-4EE2-BF71-8E7CFE2078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E8B25B-25A3-4971-A6FF-9ACC2BBEB397}" type="datetimeFigureOut">
              <a:rPr lang="en-US" smtClean="0"/>
              <a:t>3/30/2024</a:t>
            </a:fld>
            <a:endParaRPr lang="en-US"/>
          </a:p>
        </p:txBody>
      </p:sp>
      <p:sp>
        <p:nvSpPr>
          <p:cNvPr id="5" name="Footer Placeholder 4">
            <a:extLst>
              <a:ext uri="{FF2B5EF4-FFF2-40B4-BE49-F238E27FC236}">
                <a16:creationId xmlns:a16="http://schemas.microsoft.com/office/drawing/2014/main" id="{0D41317A-2E94-47B4-A41B-346DC73D07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FEA8BC-4097-405B-B1D6-9BC49F241B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BFF304-DE6A-4BB1-AE50-E0300962DAED}" type="slidenum">
              <a:rPr lang="en-US" smtClean="0"/>
              <a:t>‹#›</a:t>
            </a:fld>
            <a:endParaRPr lang="en-US"/>
          </a:p>
        </p:txBody>
      </p:sp>
    </p:spTree>
    <p:extLst>
      <p:ext uri="{BB962C8B-B14F-4D97-AF65-F5344CB8AC3E}">
        <p14:creationId xmlns:p14="http://schemas.microsoft.com/office/powerpoint/2010/main" val="1287847190"/>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9353540-938B-4D58-BE8D-49FF418ADC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431695"/>
            <a:ext cx="12191999" cy="6858000"/>
          </a:xfrm>
          <a:prstGeom prst="rect">
            <a:avLst/>
          </a:prstGeom>
        </p:spPr>
      </p:pic>
      <p:sp>
        <p:nvSpPr>
          <p:cNvPr id="6" name="Freeform: Shape 5">
            <a:extLst>
              <a:ext uri="{FF2B5EF4-FFF2-40B4-BE49-F238E27FC236}">
                <a16:creationId xmlns:a16="http://schemas.microsoft.com/office/drawing/2014/main" id="{F4670C05-CD4D-490B-B8F2-831A36FA1039}"/>
              </a:ext>
            </a:extLst>
          </p:cNvPr>
          <p:cNvSpPr/>
          <p:nvPr/>
        </p:nvSpPr>
        <p:spPr>
          <a:xfrm>
            <a:off x="0" y="0"/>
            <a:ext cx="12192000" cy="6858000"/>
          </a:xfrm>
          <a:custGeom>
            <a:avLst/>
            <a:gdLst/>
            <a:ahLst/>
            <a:cxnLst/>
            <a:rect l="l" t="t" r="r" b="b"/>
            <a:pathLst>
              <a:path w="12192000" h="6858000">
                <a:moveTo>
                  <a:pt x="7535180" y="2397884"/>
                </a:moveTo>
                <a:cubicBezTo>
                  <a:pt x="7616762" y="2397884"/>
                  <a:pt x="7681372" y="2425126"/>
                  <a:pt x="7729010" y="2479609"/>
                </a:cubicBezTo>
                <a:cubicBezTo>
                  <a:pt x="7776647" y="2534093"/>
                  <a:pt x="7800466" y="2620382"/>
                  <a:pt x="7800466" y="2738477"/>
                </a:cubicBezTo>
                <a:cubicBezTo>
                  <a:pt x="7800466" y="2878822"/>
                  <a:pt x="7777645" y="2976093"/>
                  <a:pt x="7732005" y="3030292"/>
                </a:cubicBezTo>
                <a:cubicBezTo>
                  <a:pt x="7686364" y="3084490"/>
                  <a:pt x="7621897" y="3111589"/>
                  <a:pt x="7538603" y="3111589"/>
                </a:cubicBezTo>
                <a:cubicBezTo>
                  <a:pt x="7457590" y="3111589"/>
                  <a:pt x="7393551" y="3083919"/>
                  <a:pt x="7346484" y="3028580"/>
                </a:cubicBezTo>
                <a:cubicBezTo>
                  <a:pt x="7299417" y="2973241"/>
                  <a:pt x="7275884" y="2882245"/>
                  <a:pt x="7275884" y="2755592"/>
                </a:cubicBezTo>
                <a:cubicBezTo>
                  <a:pt x="7275884" y="2627798"/>
                  <a:pt x="7299560" y="2536232"/>
                  <a:pt x="7346912" y="2480893"/>
                </a:cubicBezTo>
                <a:cubicBezTo>
                  <a:pt x="7394264" y="2425554"/>
                  <a:pt x="7457020" y="2397884"/>
                  <a:pt x="7535180" y="2397884"/>
                </a:cubicBezTo>
                <a:close/>
                <a:moveTo>
                  <a:pt x="10050821" y="2125751"/>
                </a:moveTo>
                <a:lnTo>
                  <a:pt x="10050821" y="3380298"/>
                </a:lnTo>
                <a:lnTo>
                  <a:pt x="11108543" y="3380298"/>
                </a:lnTo>
                <a:lnTo>
                  <a:pt x="11108543" y="3096185"/>
                </a:lnTo>
                <a:lnTo>
                  <a:pt x="10439337" y="3096185"/>
                </a:lnTo>
                <a:lnTo>
                  <a:pt x="10439337" y="2848870"/>
                </a:lnTo>
                <a:lnTo>
                  <a:pt x="11042649" y="2848870"/>
                </a:lnTo>
                <a:lnTo>
                  <a:pt x="11042649" y="2592998"/>
                </a:lnTo>
                <a:lnTo>
                  <a:pt x="10439337" y="2592998"/>
                </a:lnTo>
                <a:lnTo>
                  <a:pt x="10439337" y="2393605"/>
                </a:lnTo>
                <a:lnTo>
                  <a:pt x="11089716" y="2393605"/>
                </a:lnTo>
                <a:lnTo>
                  <a:pt x="11089716" y="2125751"/>
                </a:lnTo>
                <a:close/>
                <a:moveTo>
                  <a:pt x="8390048" y="2125751"/>
                </a:moveTo>
                <a:lnTo>
                  <a:pt x="8390048" y="3380298"/>
                </a:lnTo>
                <a:lnTo>
                  <a:pt x="8707536" y="3380298"/>
                </a:lnTo>
                <a:lnTo>
                  <a:pt x="8707536" y="2423557"/>
                </a:lnTo>
                <a:lnTo>
                  <a:pt x="8951708" y="3380298"/>
                </a:lnTo>
                <a:lnTo>
                  <a:pt x="9239084" y="3380298"/>
                </a:lnTo>
                <a:lnTo>
                  <a:pt x="9483712" y="2423557"/>
                </a:lnTo>
                <a:lnTo>
                  <a:pt x="9483712" y="3380298"/>
                </a:lnTo>
                <a:lnTo>
                  <a:pt x="9801199" y="3380298"/>
                </a:lnTo>
                <a:lnTo>
                  <a:pt x="9801199" y="2125751"/>
                </a:lnTo>
                <a:lnTo>
                  <a:pt x="9291687" y="2125751"/>
                </a:lnTo>
                <a:lnTo>
                  <a:pt x="9096480" y="2889091"/>
                </a:lnTo>
                <a:lnTo>
                  <a:pt x="8899868" y="2125751"/>
                </a:lnTo>
                <a:close/>
                <a:moveTo>
                  <a:pt x="4431927" y="2125751"/>
                </a:moveTo>
                <a:lnTo>
                  <a:pt x="4431927" y="3380298"/>
                </a:lnTo>
                <a:lnTo>
                  <a:pt x="5424611" y="3380298"/>
                </a:lnTo>
                <a:lnTo>
                  <a:pt x="5424611" y="3071368"/>
                </a:lnTo>
                <a:lnTo>
                  <a:pt x="4819587" y="3071368"/>
                </a:lnTo>
                <a:lnTo>
                  <a:pt x="4819587" y="2125751"/>
                </a:lnTo>
                <a:close/>
                <a:moveTo>
                  <a:pt x="3164247" y="2125751"/>
                </a:moveTo>
                <a:lnTo>
                  <a:pt x="3164247" y="3380298"/>
                </a:lnTo>
                <a:lnTo>
                  <a:pt x="4221968" y="3380298"/>
                </a:lnTo>
                <a:lnTo>
                  <a:pt x="4221968" y="3096185"/>
                </a:lnTo>
                <a:lnTo>
                  <a:pt x="3552763" y="3096185"/>
                </a:lnTo>
                <a:lnTo>
                  <a:pt x="3552763" y="2848870"/>
                </a:lnTo>
                <a:lnTo>
                  <a:pt x="4156075" y="2848870"/>
                </a:lnTo>
                <a:lnTo>
                  <a:pt x="4156075" y="2592998"/>
                </a:lnTo>
                <a:lnTo>
                  <a:pt x="3552763" y="2592998"/>
                </a:lnTo>
                <a:lnTo>
                  <a:pt x="3552763" y="2393605"/>
                </a:lnTo>
                <a:lnTo>
                  <a:pt x="4203141" y="2393605"/>
                </a:lnTo>
                <a:lnTo>
                  <a:pt x="4203141" y="2125751"/>
                </a:lnTo>
                <a:close/>
                <a:moveTo>
                  <a:pt x="1283283" y="2125751"/>
                </a:moveTo>
                <a:lnTo>
                  <a:pt x="1562395" y="3380298"/>
                </a:lnTo>
                <a:lnTo>
                  <a:pt x="1942540" y="3380298"/>
                </a:lnTo>
                <a:lnTo>
                  <a:pt x="2161722" y="2590430"/>
                </a:lnTo>
                <a:lnTo>
                  <a:pt x="2381760" y="3380298"/>
                </a:lnTo>
                <a:lnTo>
                  <a:pt x="2761905" y="3380298"/>
                </a:lnTo>
                <a:lnTo>
                  <a:pt x="3038450" y="2125751"/>
                </a:lnTo>
                <a:lnTo>
                  <a:pt x="2672157" y="2125751"/>
                </a:lnTo>
                <a:lnTo>
                  <a:pt x="2539447" y="2827142"/>
                </a:lnTo>
                <a:lnTo>
                  <a:pt x="2344949" y="2125751"/>
                </a:lnTo>
                <a:lnTo>
                  <a:pt x="1978068" y="2125751"/>
                </a:lnTo>
                <a:lnTo>
                  <a:pt x="1784050" y="2828078"/>
                </a:lnTo>
                <a:lnTo>
                  <a:pt x="1651488" y="2125751"/>
                </a:lnTo>
                <a:close/>
                <a:moveTo>
                  <a:pt x="7536035" y="2104358"/>
                </a:moveTo>
                <a:cubicBezTo>
                  <a:pt x="7332364" y="2104358"/>
                  <a:pt x="7173477" y="2161408"/>
                  <a:pt x="7059376" y="2275510"/>
                </a:cubicBezTo>
                <a:cubicBezTo>
                  <a:pt x="6945274" y="2389611"/>
                  <a:pt x="6888224" y="2549068"/>
                  <a:pt x="6888224" y="2753881"/>
                </a:cubicBezTo>
                <a:cubicBezTo>
                  <a:pt x="6888224" y="2900501"/>
                  <a:pt x="6917034" y="3022590"/>
                  <a:pt x="6974656" y="3120147"/>
                </a:cubicBezTo>
                <a:cubicBezTo>
                  <a:pt x="7032277" y="3217704"/>
                  <a:pt x="7107441" y="3289017"/>
                  <a:pt x="7200149" y="3334087"/>
                </a:cubicBezTo>
                <a:cubicBezTo>
                  <a:pt x="7292856" y="3379157"/>
                  <a:pt x="7409953" y="3401692"/>
                  <a:pt x="7551439" y="3401692"/>
                </a:cubicBezTo>
                <a:cubicBezTo>
                  <a:pt x="7690643" y="3401692"/>
                  <a:pt x="7806884" y="3375592"/>
                  <a:pt x="7900162" y="3323390"/>
                </a:cubicBezTo>
                <a:cubicBezTo>
                  <a:pt x="7993440" y="3271189"/>
                  <a:pt x="8064753" y="3198164"/>
                  <a:pt x="8114103" y="3104315"/>
                </a:cubicBezTo>
                <a:cubicBezTo>
                  <a:pt x="8163451" y="3010467"/>
                  <a:pt x="8188126" y="2890232"/>
                  <a:pt x="8188126" y="2743611"/>
                </a:cubicBezTo>
                <a:cubicBezTo>
                  <a:pt x="8188126" y="2541652"/>
                  <a:pt x="8131646" y="2384620"/>
                  <a:pt x="8018685" y="2272515"/>
                </a:cubicBezTo>
                <a:cubicBezTo>
                  <a:pt x="7905725" y="2160410"/>
                  <a:pt x="7744841" y="2104358"/>
                  <a:pt x="7536035" y="2104358"/>
                </a:cubicBezTo>
                <a:close/>
                <a:moveTo>
                  <a:pt x="6163691" y="2104358"/>
                </a:moveTo>
                <a:cubicBezTo>
                  <a:pt x="5961732" y="2104358"/>
                  <a:pt x="5805555" y="2160089"/>
                  <a:pt x="5695162" y="2271552"/>
                </a:cubicBezTo>
                <a:cubicBezTo>
                  <a:pt x="5584769" y="2383015"/>
                  <a:pt x="5529572" y="2542507"/>
                  <a:pt x="5529572" y="2750030"/>
                </a:cubicBezTo>
                <a:cubicBezTo>
                  <a:pt x="5529572" y="2905680"/>
                  <a:pt x="5560950" y="3033392"/>
                  <a:pt x="5623706" y="3133164"/>
                </a:cubicBezTo>
                <a:cubicBezTo>
                  <a:pt x="5686462" y="3232936"/>
                  <a:pt x="5761056" y="3302633"/>
                  <a:pt x="5847488" y="3342257"/>
                </a:cubicBezTo>
                <a:cubicBezTo>
                  <a:pt x="5933920" y="3381880"/>
                  <a:pt x="6045311" y="3401692"/>
                  <a:pt x="6181662" y="3401692"/>
                </a:cubicBezTo>
                <a:cubicBezTo>
                  <a:pt x="6294053" y="3401692"/>
                  <a:pt x="6386617" y="3385433"/>
                  <a:pt x="6459357" y="3352914"/>
                </a:cubicBezTo>
                <a:cubicBezTo>
                  <a:pt x="6532097" y="3320395"/>
                  <a:pt x="6592998" y="3272187"/>
                  <a:pt x="6642062" y="3208290"/>
                </a:cubicBezTo>
                <a:cubicBezTo>
                  <a:pt x="6691126" y="3144393"/>
                  <a:pt x="6727068" y="3064807"/>
                  <a:pt x="6749888" y="2969533"/>
                </a:cubicBezTo>
                <a:lnTo>
                  <a:pt x="6410151" y="2866841"/>
                </a:lnTo>
                <a:cubicBezTo>
                  <a:pt x="6393035" y="2946142"/>
                  <a:pt x="6365509" y="3006616"/>
                  <a:pt x="6327570" y="3048263"/>
                </a:cubicBezTo>
                <a:cubicBezTo>
                  <a:pt x="6289631" y="3089910"/>
                  <a:pt x="6233578" y="3110733"/>
                  <a:pt x="6159413" y="3110733"/>
                </a:cubicBezTo>
                <a:cubicBezTo>
                  <a:pt x="6082965" y="3110733"/>
                  <a:pt x="6023632" y="3084949"/>
                  <a:pt x="5981414" y="3033380"/>
                </a:cubicBezTo>
                <a:cubicBezTo>
                  <a:pt x="5939197" y="2981812"/>
                  <a:pt x="5918089" y="2886506"/>
                  <a:pt x="5918089" y="2747462"/>
                </a:cubicBezTo>
                <a:cubicBezTo>
                  <a:pt x="5918089" y="2635215"/>
                  <a:pt x="5935774" y="2552879"/>
                  <a:pt x="5971145" y="2500455"/>
                </a:cubicBezTo>
                <a:cubicBezTo>
                  <a:pt x="6017927" y="2429792"/>
                  <a:pt x="6085247" y="2394461"/>
                  <a:pt x="6173105" y="2394461"/>
                </a:cubicBezTo>
                <a:cubicBezTo>
                  <a:pt x="6211899" y="2394461"/>
                  <a:pt x="6246986" y="2402448"/>
                  <a:pt x="6278363" y="2418422"/>
                </a:cubicBezTo>
                <a:cubicBezTo>
                  <a:pt x="6309741" y="2434396"/>
                  <a:pt x="6336270" y="2457217"/>
                  <a:pt x="6357949" y="2486883"/>
                </a:cubicBezTo>
                <a:cubicBezTo>
                  <a:pt x="6371071" y="2504569"/>
                  <a:pt x="6383622" y="2532524"/>
                  <a:pt x="6395603" y="2570748"/>
                </a:cubicBezTo>
                <a:lnTo>
                  <a:pt x="6737907" y="2494585"/>
                </a:lnTo>
                <a:cubicBezTo>
                  <a:pt x="6693978" y="2362227"/>
                  <a:pt x="6626801" y="2264100"/>
                  <a:pt x="6536376" y="2200203"/>
                </a:cubicBezTo>
                <a:cubicBezTo>
                  <a:pt x="6445950" y="2136306"/>
                  <a:pt x="6321722" y="2104358"/>
                  <a:pt x="6163691" y="2104358"/>
                </a:cubicBezTo>
                <a:close/>
                <a:moveTo>
                  <a:pt x="0" y="0"/>
                </a:moveTo>
                <a:lnTo>
                  <a:pt x="12192000" y="0"/>
                </a:lnTo>
                <a:lnTo>
                  <a:pt x="12192000" y="6858000"/>
                </a:lnTo>
                <a:lnTo>
                  <a:pt x="0" y="6858000"/>
                </a:lnTo>
                <a:close/>
              </a:path>
            </a:pathLst>
          </a:cu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D1315947-1A5C-4305-9B80-A7B6369E032A}"/>
              </a:ext>
            </a:extLst>
          </p:cNvPr>
          <p:cNvSpPr txBox="1"/>
          <p:nvPr/>
        </p:nvSpPr>
        <p:spPr>
          <a:xfrm>
            <a:off x="2743198" y="3710609"/>
            <a:ext cx="8574156" cy="677108"/>
          </a:xfrm>
          <a:prstGeom prst="rect">
            <a:avLst/>
          </a:prstGeom>
          <a:noFill/>
        </p:spPr>
        <p:txBody>
          <a:bodyPr wrap="square" rtlCol="0">
            <a:spAutoFit/>
          </a:bodyPr>
          <a:lstStyle/>
          <a:p>
            <a:r>
              <a:rPr lang="en-US" sz="2000" b="1" spc="2000" dirty="0">
                <a:solidFill>
                  <a:schemeClr val="bg1"/>
                </a:solidFill>
                <a:effectLst>
                  <a:outerShdw blurRad="38100" dist="38100" dir="2700000" algn="tl">
                    <a:srgbClr val="000000">
                      <a:alpha val="43137"/>
                    </a:srgbClr>
                  </a:outerShdw>
                </a:effectLst>
              </a:rPr>
              <a:t>TO OUR PRESENTATION</a:t>
            </a:r>
          </a:p>
          <a:p>
            <a:endParaRPr lang="en-US" dirty="0"/>
          </a:p>
        </p:txBody>
      </p:sp>
      <p:sp>
        <p:nvSpPr>
          <p:cNvPr id="8" name="Rectangle: Rounded Corners 7">
            <a:extLst>
              <a:ext uri="{FF2B5EF4-FFF2-40B4-BE49-F238E27FC236}">
                <a16:creationId xmlns:a16="http://schemas.microsoft.com/office/drawing/2014/main" id="{8BDE5819-8BCD-4EB1-B8AB-9C6BBBB0507D}"/>
              </a:ext>
            </a:extLst>
          </p:cNvPr>
          <p:cNvSpPr/>
          <p:nvPr/>
        </p:nvSpPr>
        <p:spPr>
          <a:xfrm rot="16200000" flipH="1">
            <a:off x="6132776" y="-5231629"/>
            <a:ext cx="45719" cy="9846367"/>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3604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29167E-6 -2.59259E-6 L 0.02018 0.70718 " pathEditMode="relative" rAng="0" ptsTypes="AA">
                                      <p:cBhvr>
                                        <p:cTn id="6" dur="2000" fill="hold"/>
                                        <p:tgtEl>
                                          <p:spTgt spid="8"/>
                                        </p:tgtEl>
                                        <p:attrNameLst>
                                          <p:attrName>ppt_x</p:attrName>
                                          <p:attrName>ppt_y</p:attrName>
                                        </p:attrNameLst>
                                      </p:cBhvr>
                                      <p:rCtr x="1003" y="35347"/>
                                    </p:animMotion>
                                  </p:childTnLst>
                                </p:cTn>
                              </p:par>
                              <p:par>
                                <p:cTn id="7" presetID="42" presetClass="path" presetSubtype="0" accel="50000" decel="50000" fill="hold" nodeType="withEffect">
                                  <p:stCondLst>
                                    <p:cond delay="0"/>
                                  </p:stCondLst>
                                  <p:childTnLst>
                                    <p:animMotion origin="layout" path="M 0 -1.85185E-6 L 0 1.27037 " pathEditMode="relative" rAng="0" ptsTypes="AA">
                                      <p:cBhvr>
                                        <p:cTn id="8" dur="2000" fill="hold"/>
                                        <p:tgtEl>
                                          <p:spTgt spid="10"/>
                                        </p:tgtEl>
                                        <p:attrNameLst>
                                          <p:attrName>ppt_x</p:attrName>
                                          <p:attrName>ppt_y</p:attrName>
                                        </p:attrNameLst>
                                      </p:cBhvr>
                                      <p:rCtr x="0" y="6351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0BD2F9D6-41A6-4CEA-BB7B-867B143A1B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8432800"/>
            <a:ext cx="10972800" cy="6858000"/>
          </a:xfrm>
          <a:prstGeom prst="rect">
            <a:avLst/>
          </a:prstGeom>
        </p:spPr>
      </p:pic>
      <p:sp>
        <p:nvSpPr>
          <p:cNvPr id="7" name="Freeform: Shape 6">
            <a:extLst>
              <a:ext uri="{FF2B5EF4-FFF2-40B4-BE49-F238E27FC236}">
                <a16:creationId xmlns:a16="http://schemas.microsoft.com/office/drawing/2014/main" id="{9F44D0F1-4637-4BCF-9B4B-FE1C21C67DC5}"/>
              </a:ext>
            </a:extLst>
          </p:cNvPr>
          <p:cNvSpPr/>
          <p:nvPr/>
        </p:nvSpPr>
        <p:spPr>
          <a:xfrm>
            <a:off x="0" y="-55900"/>
            <a:ext cx="12192000" cy="7299570"/>
          </a:xfrm>
          <a:custGeom>
            <a:avLst/>
            <a:gdLst/>
            <a:ahLst/>
            <a:cxnLst/>
            <a:rect l="l" t="t" r="r" b="b"/>
            <a:pathLst>
              <a:path w="12192000" h="6858000">
                <a:moveTo>
                  <a:pt x="3996031" y="2269846"/>
                </a:moveTo>
                <a:lnTo>
                  <a:pt x="4116443" y="2662009"/>
                </a:lnTo>
                <a:lnTo>
                  <a:pt x="3876876" y="2662009"/>
                </a:lnTo>
                <a:close/>
                <a:moveTo>
                  <a:pt x="9350792" y="2223710"/>
                </a:moveTo>
                <a:cubicBezTo>
                  <a:pt x="9421734" y="2223710"/>
                  <a:pt x="9477916" y="2247398"/>
                  <a:pt x="9519340" y="2294775"/>
                </a:cubicBezTo>
                <a:cubicBezTo>
                  <a:pt x="9560764" y="2342152"/>
                  <a:pt x="9581476" y="2417186"/>
                  <a:pt x="9581476" y="2519878"/>
                </a:cubicBezTo>
                <a:cubicBezTo>
                  <a:pt x="9581476" y="2641917"/>
                  <a:pt x="9561632" y="2726501"/>
                  <a:pt x="9521945" y="2773630"/>
                </a:cubicBezTo>
                <a:cubicBezTo>
                  <a:pt x="9482257" y="2820759"/>
                  <a:pt x="9426199" y="2844323"/>
                  <a:pt x="9353769" y="2844323"/>
                </a:cubicBezTo>
                <a:cubicBezTo>
                  <a:pt x="9283324" y="2844323"/>
                  <a:pt x="9227637" y="2820262"/>
                  <a:pt x="9186709" y="2772141"/>
                </a:cubicBezTo>
                <a:cubicBezTo>
                  <a:pt x="9145782" y="2724020"/>
                  <a:pt x="9125318" y="2644893"/>
                  <a:pt x="9125318" y="2534761"/>
                </a:cubicBezTo>
                <a:cubicBezTo>
                  <a:pt x="9125318" y="2423636"/>
                  <a:pt x="9145905" y="2344013"/>
                  <a:pt x="9187081" y="2295891"/>
                </a:cubicBezTo>
                <a:cubicBezTo>
                  <a:pt x="9228257" y="2247771"/>
                  <a:pt x="9282827" y="2223710"/>
                  <a:pt x="9350792" y="2223710"/>
                </a:cubicBezTo>
                <a:close/>
                <a:moveTo>
                  <a:pt x="10098207" y="1987073"/>
                </a:moveTo>
                <a:lnTo>
                  <a:pt x="10098207" y="2637022"/>
                </a:lnTo>
                <a:cubicBezTo>
                  <a:pt x="10098207" y="2690561"/>
                  <a:pt x="10108625" y="2752034"/>
                  <a:pt x="10129461" y="2821441"/>
                </a:cubicBezTo>
                <a:cubicBezTo>
                  <a:pt x="10142359" y="2864570"/>
                  <a:pt x="10166296" y="2906461"/>
                  <a:pt x="10201270" y="2947113"/>
                </a:cubicBezTo>
                <a:cubicBezTo>
                  <a:pt x="10236245" y="2987766"/>
                  <a:pt x="10274816" y="3019122"/>
                  <a:pt x="10316984" y="3041183"/>
                </a:cubicBezTo>
                <a:cubicBezTo>
                  <a:pt x="10359153" y="3063244"/>
                  <a:pt x="10411615" y="3077993"/>
                  <a:pt x="10474370" y="3085430"/>
                </a:cubicBezTo>
                <a:cubicBezTo>
                  <a:pt x="10537126" y="3092868"/>
                  <a:pt x="10595045" y="3096587"/>
                  <a:pt x="10648127" y="3096587"/>
                </a:cubicBezTo>
                <a:cubicBezTo>
                  <a:pt x="10739904" y="3096587"/>
                  <a:pt x="10818535" y="3084440"/>
                  <a:pt x="10884020" y="3060147"/>
                </a:cubicBezTo>
                <a:cubicBezTo>
                  <a:pt x="10931148" y="3042799"/>
                  <a:pt x="10976169" y="3012683"/>
                  <a:pt x="11019081" y="2969798"/>
                </a:cubicBezTo>
                <a:cubicBezTo>
                  <a:pt x="11061994" y="2926913"/>
                  <a:pt x="11093495" y="2876840"/>
                  <a:pt x="11113587" y="2819580"/>
                </a:cubicBezTo>
                <a:cubicBezTo>
                  <a:pt x="11133679" y="2762320"/>
                  <a:pt x="11143725" y="2701467"/>
                  <a:pt x="11143725" y="2637022"/>
                </a:cubicBezTo>
                <a:lnTo>
                  <a:pt x="11143725" y="1987073"/>
                </a:lnTo>
                <a:lnTo>
                  <a:pt x="10807373" y="1987073"/>
                </a:lnTo>
                <a:lnTo>
                  <a:pt x="10807373" y="2652498"/>
                </a:lnTo>
                <a:cubicBezTo>
                  <a:pt x="10807373" y="2712967"/>
                  <a:pt x="10790878" y="2759683"/>
                  <a:pt x="10757888" y="2792646"/>
                </a:cubicBezTo>
                <a:cubicBezTo>
                  <a:pt x="10724898" y="2825609"/>
                  <a:pt x="10679381" y="2842091"/>
                  <a:pt x="10621338" y="2842091"/>
                </a:cubicBezTo>
                <a:cubicBezTo>
                  <a:pt x="10562798" y="2842091"/>
                  <a:pt x="10517034" y="2825363"/>
                  <a:pt x="10484044" y="2791908"/>
                </a:cubicBezTo>
                <a:cubicBezTo>
                  <a:pt x="10451054" y="2758452"/>
                  <a:pt x="10434559" y="2711982"/>
                  <a:pt x="10434559" y="2652498"/>
                </a:cubicBezTo>
                <a:lnTo>
                  <a:pt x="10434559" y="1987073"/>
                </a:lnTo>
                <a:close/>
                <a:moveTo>
                  <a:pt x="7634655" y="1987073"/>
                </a:moveTo>
                <a:lnTo>
                  <a:pt x="8059560" y="2621081"/>
                </a:lnTo>
                <a:lnTo>
                  <a:pt x="8059560" y="3077983"/>
                </a:lnTo>
                <a:lnTo>
                  <a:pt x="8397399" y="3077983"/>
                </a:lnTo>
                <a:lnTo>
                  <a:pt x="8397399" y="2621081"/>
                </a:lnTo>
                <a:lnTo>
                  <a:pt x="8821560" y="1987073"/>
                </a:lnTo>
                <a:lnTo>
                  <a:pt x="8449128" y="1987073"/>
                </a:lnTo>
                <a:lnTo>
                  <a:pt x="8228886" y="2355097"/>
                </a:lnTo>
                <a:lnTo>
                  <a:pt x="8009098" y="1987073"/>
                </a:lnTo>
                <a:close/>
                <a:moveTo>
                  <a:pt x="5965101" y="1987073"/>
                </a:moveTo>
                <a:lnTo>
                  <a:pt x="5965101" y="3077983"/>
                </a:lnTo>
                <a:lnTo>
                  <a:pt x="6302197" y="3077983"/>
                </a:lnTo>
                <a:lnTo>
                  <a:pt x="6302197" y="2811779"/>
                </a:lnTo>
                <a:lnTo>
                  <a:pt x="6476361" y="2629348"/>
                </a:lnTo>
                <a:lnTo>
                  <a:pt x="6706370" y="3077983"/>
                </a:lnTo>
                <a:lnTo>
                  <a:pt x="7121496" y="3077983"/>
                </a:lnTo>
                <a:lnTo>
                  <a:pt x="6705545" y="2398839"/>
                </a:lnTo>
                <a:lnTo>
                  <a:pt x="7103637" y="1987073"/>
                </a:lnTo>
                <a:lnTo>
                  <a:pt x="6655303" y="1987073"/>
                </a:lnTo>
                <a:lnTo>
                  <a:pt x="6302197" y="2399327"/>
                </a:lnTo>
                <a:lnTo>
                  <a:pt x="6302197" y="1987073"/>
                </a:lnTo>
                <a:close/>
                <a:moveTo>
                  <a:pt x="4699021" y="1987073"/>
                </a:moveTo>
                <a:lnTo>
                  <a:pt x="4699021" y="3077983"/>
                </a:lnTo>
                <a:lnTo>
                  <a:pt x="5016025" y="3077983"/>
                </a:lnTo>
                <a:lnTo>
                  <a:pt x="5016025" y="2478996"/>
                </a:lnTo>
                <a:lnTo>
                  <a:pt x="5424558" y="3077983"/>
                </a:lnTo>
                <a:lnTo>
                  <a:pt x="5742306" y="3077983"/>
                </a:lnTo>
                <a:lnTo>
                  <a:pt x="5742306" y="1987073"/>
                </a:lnTo>
                <a:lnTo>
                  <a:pt x="5424558" y="1987073"/>
                </a:lnTo>
                <a:lnTo>
                  <a:pt x="5424558" y="2590618"/>
                </a:lnTo>
                <a:lnTo>
                  <a:pt x="5013793" y="1987073"/>
                </a:lnTo>
                <a:close/>
                <a:moveTo>
                  <a:pt x="3816321" y="1987073"/>
                </a:moveTo>
                <a:lnTo>
                  <a:pt x="3406300" y="3077983"/>
                </a:lnTo>
                <a:lnTo>
                  <a:pt x="3750488" y="3077983"/>
                </a:lnTo>
                <a:lnTo>
                  <a:pt x="3803659" y="2897901"/>
                </a:lnTo>
                <a:lnTo>
                  <a:pt x="4186369" y="2897901"/>
                </a:lnTo>
                <a:lnTo>
                  <a:pt x="4240947" y="3077983"/>
                </a:lnTo>
                <a:lnTo>
                  <a:pt x="4593948" y="3077983"/>
                </a:lnTo>
                <a:lnTo>
                  <a:pt x="4184020" y="1987073"/>
                </a:lnTo>
                <a:close/>
                <a:moveTo>
                  <a:pt x="2250352" y="1987073"/>
                </a:moveTo>
                <a:lnTo>
                  <a:pt x="2250352" y="3077983"/>
                </a:lnTo>
                <a:lnTo>
                  <a:pt x="2587448" y="3077983"/>
                </a:lnTo>
                <a:lnTo>
                  <a:pt x="2587448" y="2636708"/>
                </a:lnTo>
                <a:lnTo>
                  <a:pt x="2955797" y="2636708"/>
                </a:lnTo>
                <a:lnTo>
                  <a:pt x="2955797" y="3077983"/>
                </a:lnTo>
                <a:lnTo>
                  <a:pt x="3294381" y="3077983"/>
                </a:lnTo>
                <a:lnTo>
                  <a:pt x="3294381" y="1987073"/>
                </a:lnTo>
                <a:lnTo>
                  <a:pt x="2955797" y="1987073"/>
                </a:lnTo>
                <a:lnTo>
                  <a:pt x="2955797" y="2368817"/>
                </a:lnTo>
                <a:lnTo>
                  <a:pt x="2587448" y="2368817"/>
                </a:lnTo>
                <a:lnTo>
                  <a:pt x="2587448" y="1987073"/>
                </a:lnTo>
                <a:close/>
                <a:moveTo>
                  <a:pt x="1067317" y="1987073"/>
                </a:moveTo>
                <a:lnTo>
                  <a:pt x="1067317" y="2256452"/>
                </a:lnTo>
                <a:lnTo>
                  <a:pt x="1411110" y="2256452"/>
                </a:lnTo>
                <a:lnTo>
                  <a:pt x="1411110" y="3077983"/>
                </a:lnTo>
                <a:lnTo>
                  <a:pt x="1748205" y="3077983"/>
                </a:lnTo>
                <a:lnTo>
                  <a:pt x="1748205" y="2256452"/>
                </a:lnTo>
                <a:lnTo>
                  <a:pt x="2091999" y="2256452"/>
                </a:lnTo>
                <a:lnTo>
                  <a:pt x="2091999" y="1987073"/>
                </a:lnTo>
                <a:close/>
                <a:moveTo>
                  <a:pt x="9351536" y="1968469"/>
                </a:moveTo>
                <a:cubicBezTo>
                  <a:pt x="9174431" y="1968469"/>
                  <a:pt x="9036269" y="2018079"/>
                  <a:pt x="8937050" y="2117298"/>
                </a:cubicBezTo>
                <a:cubicBezTo>
                  <a:pt x="8837831" y="2216516"/>
                  <a:pt x="8788222" y="2355175"/>
                  <a:pt x="8788222" y="2533272"/>
                </a:cubicBezTo>
                <a:cubicBezTo>
                  <a:pt x="8788222" y="2660768"/>
                  <a:pt x="8813274" y="2766932"/>
                  <a:pt x="8863380" y="2851765"/>
                </a:cubicBezTo>
                <a:cubicBezTo>
                  <a:pt x="8913486" y="2936596"/>
                  <a:pt x="8978846" y="2998608"/>
                  <a:pt x="9059461" y="3037800"/>
                </a:cubicBezTo>
                <a:cubicBezTo>
                  <a:pt x="9140076" y="3076991"/>
                  <a:pt x="9241900" y="3096587"/>
                  <a:pt x="9364931" y="3096587"/>
                </a:cubicBezTo>
                <a:cubicBezTo>
                  <a:pt x="9485978" y="3096587"/>
                  <a:pt x="9587057" y="3073890"/>
                  <a:pt x="9668168" y="3028498"/>
                </a:cubicBezTo>
                <a:cubicBezTo>
                  <a:pt x="9749279" y="2983105"/>
                  <a:pt x="9811291" y="2919605"/>
                  <a:pt x="9854203" y="2837998"/>
                </a:cubicBezTo>
                <a:cubicBezTo>
                  <a:pt x="9897115" y="2756391"/>
                  <a:pt x="9918571" y="2651839"/>
                  <a:pt x="9918571" y="2524343"/>
                </a:cubicBezTo>
                <a:cubicBezTo>
                  <a:pt x="9918571" y="2348725"/>
                  <a:pt x="9869458" y="2212176"/>
                  <a:pt x="9771232" y="2114693"/>
                </a:cubicBezTo>
                <a:cubicBezTo>
                  <a:pt x="9673005" y="2017211"/>
                  <a:pt x="9533107" y="1968469"/>
                  <a:pt x="9351536" y="1968469"/>
                </a:cubicBezTo>
                <a:close/>
                <a:moveTo>
                  <a:pt x="0" y="0"/>
                </a:moveTo>
                <a:lnTo>
                  <a:pt x="12192000" y="0"/>
                </a:lnTo>
                <a:lnTo>
                  <a:pt x="12192000" y="6858000"/>
                </a:lnTo>
                <a:lnTo>
                  <a:pt x="0" y="6858000"/>
                </a:lnTo>
                <a:close/>
              </a:path>
            </a:pathLst>
          </a:cu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471590F-8F6E-4903-B988-B28384E89E1F}"/>
              </a:ext>
            </a:extLst>
          </p:cNvPr>
          <p:cNvSpPr txBox="1"/>
          <p:nvPr/>
        </p:nvSpPr>
        <p:spPr>
          <a:xfrm>
            <a:off x="3909391" y="3193775"/>
            <a:ext cx="4929809" cy="400110"/>
          </a:xfrm>
          <a:prstGeom prst="rect">
            <a:avLst/>
          </a:prstGeom>
          <a:noFill/>
        </p:spPr>
        <p:txBody>
          <a:bodyPr wrap="square" rtlCol="0">
            <a:spAutoFit/>
          </a:bodyPr>
          <a:lstStyle/>
          <a:p>
            <a:r>
              <a:rPr lang="en-US" sz="2000" b="1" spc="2000" dirty="0">
                <a:solidFill>
                  <a:schemeClr val="bg1"/>
                </a:solidFill>
                <a:latin typeface="Bahnschrift SemiCondensed" panose="020B0502040204020203" pitchFamily="34" charset="0"/>
              </a:rPr>
              <a:t>FOR </a:t>
            </a:r>
            <a:r>
              <a:rPr lang="en-US" sz="2000" b="1" spc="2200" dirty="0">
                <a:solidFill>
                  <a:schemeClr val="bg1"/>
                </a:solidFill>
                <a:latin typeface="Bahnschrift SemiCondensed" panose="020B0502040204020203" pitchFamily="34" charset="0"/>
              </a:rPr>
              <a:t>WATCHING</a:t>
            </a:r>
          </a:p>
        </p:txBody>
      </p:sp>
    </p:spTree>
    <p:extLst>
      <p:ext uri="{BB962C8B-B14F-4D97-AF65-F5344CB8AC3E}">
        <p14:creationId xmlns:p14="http://schemas.microsoft.com/office/powerpoint/2010/main" val="1061374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0 3.7037E-7 L 0 -1.22963 " pathEditMode="relative" rAng="0" ptsTypes="AA">
                                      <p:cBhvr>
                                        <p:cTn id="6" dur="2000" fill="hold"/>
                                        <p:tgtEl>
                                          <p:spTgt spid="20"/>
                                        </p:tgtEl>
                                        <p:attrNameLst>
                                          <p:attrName>ppt_x</p:attrName>
                                          <p:attrName>ppt_y</p:attrName>
                                        </p:attrNameLst>
                                      </p:cBhvr>
                                      <p:rCtr x="0" y="-614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BFFEB-CC48-42A9-BEBE-411C78677DC0}"/>
              </a:ext>
            </a:extLst>
          </p:cNvPr>
          <p:cNvSpPr>
            <a:spLocks noGrp="1"/>
          </p:cNvSpPr>
          <p:nvPr>
            <p:ph type="title"/>
          </p:nvPr>
        </p:nvSpPr>
        <p:spPr/>
        <p:txBody>
          <a:bodyPr/>
          <a:lstStyle/>
          <a:p>
            <a:endParaRPr lang="en-US"/>
          </a:p>
        </p:txBody>
      </p:sp>
      <p:pic>
        <p:nvPicPr>
          <p:cNvPr id="9" name="Content Placeholder 8">
            <a:extLst>
              <a:ext uri="{FF2B5EF4-FFF2-40B4-BE49-F238E27FC236}">
                <a16:creationId xmlns:a16="http://schemas.microsoft.com/office/drawing/2014/main" id="{19B15F35-7D18-46A6-BB08-5A52C52DE3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20331" y="1825625"/>
            <a:ext cx="4351338" cy="4351338"/>
          </a:xfrm>
        </p:spPr>
      </p:pic>
      <p:sp>
        <p:nvSpPr>
          <p:cNvPr id="4" name="Rectangle 3">
            <a:extLst>
              <a:ext uri="{FF2B5EF4-FFF2-40B4-BE49-F238E27FC236}">
                <a16:creationId xmlns:a16="http://schemas.microsoft.com/office/drawing/2014/main" id="{827A7F83-FB14-464B-B510-8BD974ABB48D}"/>
              </a:ext>
            </a:extLst>
          </p:cNvPr>
          <p:cNvSpPr/>
          <p:nvPr/>
        </p:nvSpPr>
        <p:spPr>
          <a:xfrm>
            <a:off x="90310" y="79023"/>
            <a:ext cx="12192000" cy="68580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bg1"/>
                </a:solidFill>
              </a:ln>
            </a:endParaRPr>
          </a:p>
        </p:txBody>
      </p:sp>
      <p:sp>
        <p:nvSpPr>
          <p:cNvPr id="12" name="TextBox 11">
            <a:extLst>
              <a:ext uri="{FF2B5EF4-FFF2-40B4-BE49-F238E27FC236}">
                <a16:creationId xmlns:a16="http://schemas.microsoft.com/office/drawing/2014/main" id="{8EA5F574-4BFA-41DD-AECD-045526F2A030}"/>
              </a:ext>
            </a:extLst>
          </p:cNvPr>
          <p:cNvSpPr txBox="1"/>
          <p:nvPr/>
        </p:nvSpPr>
        <p:spPr>
          <a:xfrm>
            <a:off x="838200" y="699923"/>
            <a:ext cx="5615609" cy="2308324"/>
          </a:xfrm>
          <a:prstGeom prst="rect">
            <a:avLst/>
          </a:prstGeom>
          <a:noFill/>
        </p:spPr>
        <p:txBody>
          <a:bodyPr wrap="square" rtlCol="0">
            <a:spAutoFit/>
          </a:bodyPr>
          <a:lstStyle/>
          <a:p>
            <a:r>
              <a:rPr lang="en-US" sz="4800" b="1" dirty="0">
                <a:solidFill>
                  <a:schemeClr val="bg1"/>
                </a:solidFill>
                <a:effectLst>
                  <a:outerShdw blurRad="50800" dist="38100" dir="18900000" algn="bl" rotWithShape="0">
                    <a:prstClr val="black">
                      <a:alpha val="40000"/>
                    </a:prstClr>
                  </a:outerShdw>
                </a:effectLst>
              </a:rPr>
              <a:t>Multi-Key File Organization of Data Structure</a:t>
            </a:r>
          </a:p>
        </p:txBody>
      </p:sp>
      <p:sp>
        <p:nvSpPr>
          <p:cNvPr id="14" name="TextBox 13">
            <a:extLst>
              <a:ext uri="{FF2B5EF4-FFF2-40B4-BE49-F238E27FC236}">
                <a16:creationId xmlns:a16="http://schemas.microsoft.com/office/drawing/2014/main" id="{AC7E24C7-0501-4EB7-BD57-A4DDC567F1C4}"/>
              </a:ext>
            </a:extLst>
          </p:cNvPr>
          <p:cNvSpPr txBox="1"/>
          <p:nvPr/>
        </p:nvSpPr>
        <p:spPr>
          <a:xfrm>
            <a:off x="838200" y="3476982"/>
            <a:ext cx="4926495" cy="384721"/>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pPr marL="285750" indent="-285750">
              <a:buFont typeface="Wingdings" panose="05000000000000000000" pitchFamily="2" charset="2"/>
              <a:buChar char="q"/>
            </a:pPr>
            <a:r>
              <a:rPr lang="en-US" sz="1900" b="1" dirty="0">
                <a:solidFill>
                  <a:schemeClr val="bg1"/>
                </a:solidFill>
              </a:rPr>
              <a:t>Introduction of Multi-key file organization?</a:t>
            </a:r>
          </a:p>
        </p:txBody>
      </p:sp>
      <p:sp>
        <p:nvSpPr>
          <p:cNvPr id="15" name="TextBox 14">
            <a:extLst>
              <a:ext uri="{FF2B5EF4-FFF2-40B4-BE49-F238E27FC236}">
                <a16:creationId xmlns:a16="http://schemas.microsoft.com/office/drawing/2014/main" id="{C3FE5ADC-1CE9-4790-8D11-63FA557344C7}"/>
              </a:ext>
            </a:extLst>
          </p:cNvPr>
          <p:cNvSpPr txBox="1"/>
          <p:nvPr/>
        </p:nvSpPr>
        <p:spPr>
          <a:xfrm>
            <a:off x="856669" y="3824115"/>
            <a:ext cx="3984928" cy="384721"/>
          </a:xfrm>
          <a:prstGeom prst="rect">
            <a:avLst/>
          </a:prstGeom>
          <a:noFill/>
        </p:spPr>
        <p:txBody>
          <a:bodyPr wrap="square" rtlCol="0">
            <a:spAutoFit/>
          </a:bodyPr>
          <a:lstStyle/>
          <a:p>
            <a:pPr marL="285750" indent="-285750">
              <a:buFont typeface="Wingdings" panose="05000000000000000000" pitchFamily="2" charset="2"/>
              <a:buChar char="q"/>
            </a:pPr>
            <a:r>
              <a:rPr lang="en-US" sz="1900" b="1" dirty="0">
                <a:ln>
                  <a:solidFill>
                    <a:schemeClr val="bg1"/>
                  </a:solidFill>
                </a:ln>
                <a:solidFill>
                  <a:schemeClr val="bg1"/>
                </a:solidFill>
              </a:rPr>
              <a:t>Importance in Data Structure?</a:t>
            </a:r>
          </a:p>
        </p:txBody>
      </p:sp>
      <p:sp>
        <p:nvSpPr>
          <p:cNvPr id="16" name="TextBox 15">
            <a:extLst>
              <a:ext uri="{FF2B5EF4-FFF2-40B4-BE49-F238E27FC236}">
                <a16:creationId xmlns:a16="http://schemas.microsoft.com/office/drawing/2014/main" id="{6CD2A8E9-8DEA-4D38-9AA2-68F242341D07}"/>
              </a:ext>
            </a:extLst>
          </p:cNvPr>
          <p:cNvSpPr txBox="1"/>
          <p:nvPr/>
        </p:nvSpPr>
        <p:spPr>
          <a:xfrm>
            <a:off x="861711" y="4181007"/>
            <a:ext cx="4696210" cy="384721"/>
          </a:xfrm>
          <a:prstGeom prst="rect">
            <a:avLst/>
          </a:prstGeom>
          <a:noFill/>
        </p:spPr>
        <p:txBody>
          <a:bodyPr wrap="square" rtlCol="0">
            <a:spAutoFit/>
          </a:bodyPr>
          <a:lstStyle/>
          <a:p>
            <a:pPr marL="285750" indent="-285750">
              <a:buFont typeface="Wingdings" panose="05000000000000000000" pitchFamily="2" charset="2"/>
              <a:buChar char="q"/>
            </a:pPr>
            <a:r>
              <a:rPr lang="en-US" sz="1900" b="1" dirty="0">
                <a:solidFill>
                  <a:schemeClr val="bg1"/>
                </a:solidFill>
              </a:rPr>
              <a:t>Types of Multi-Key File Organization?</a:t>
            </a:r>
          </a:p>
        </p:txBody>
      </p:sp>
      <p:sp>
        <p:nvSpPr>
          <p:cNvPr id="17" name="TextBox 16">
            <a:extLst>
              <a:ext uri="{FF2B5EF4-FFF2-40B4-BE49-F238E27FC236}">
                <a16:creationId xmlns:a16="http://schemas.microsoft.com/office/drawing/2014/main" id="{67E91A93-AEEA-4DB3-9F58-01DCF05983C9}"/>
              </a:ext>
            </a:extLst>
          </p:cNvPr>
          <p:cNvSpPr txBox="1"/>
          <p:nvPr/>
        </p:nvSpPr>
        <p:spPr>
          <a:xfrm>
            <a:off x="878256" y="4470402"/>
            <a:ext cx="4149318" cy="384721"/>
          </a:xfrm>
          <a:prstGeom prst="rect">
            <a:avLst/>
          </a:prstGeom>
          <a:noFill/>
        </p:spPr>
        <p:txBody>
          <a:bodyPr wrap="square" rtlCol="0">
            <a:spAutoFit/>
          </a:bodyPr>
          <a:lstStyle/>
          <a:p>
            <a:pPr marL="285750" indent="-285750">
              <a:buFont typeface="Wingdings" panose="05000000000000000000" pitchFamily="2" charset="2"/>
              <a:buChar char="q"/>
            </a:pPr>
            <a:r>
              <a:rPr lang="en-US" sz="1900" b="1" dirty="0">
                <a:solidFill>
                  <a:schemeClr val="bg1"/>
                </a:solidFill>
              </a:rPr>
              <a:t>Advantages and Disadvantages?</a:t>
            </a:r>
          </a:p>
        </p:txBody>
      </p:sp>
      <p:sp>
        <p:nvSpPr>
          <p:cNvPr id="19" name="TextBox 18">
            <a:extLst>
              <a:ext uri="{FF2B5EF4-FFF2-40B4-BE49-F238E27FC236}">
                <a16:creationId xmlns:a16="http://schemas.microsoft.com/office/drawing/2014/main" id="{AFC7EF8F-3AF4-4963-BAD1-569C47E5FD16}"/>
              </a:ext>
            </a:extLst>
          </p:cNvPr>
          <p:cNvSpPr txBox="1"/>
          <p:nvPr/>
        </p:nvSpPr>
        <p:spPr>
          <a:xfrm>
            <a:off x="891503" y="4831643"/>
            <a:ext cx="4070295" cy="384721"/>
          </a:xfrm>
          <a:prstGeom prst="rect">
            <a:avLst/>
          </a:prstGeom>
          <a:noFill/>
        </p:spPr>
        <p:txBody>
          <a:bodyPr wrap="square" rtlCol="0">
            <a:spAutoFit/>
          </a:bodyPr>
          <a:lstStyle/>
          <a:p>
            <a:pPr marL="285750" indent="-285750">
              <a:buFont typeface="Wingdings" panose="05000000000000000000" pitchFamily="2" charset="2"/>
              <a:buChar char="q"/>
            </a:pPr>
            <a:r>
              <a:rPr lang="en-US" sz="1900" b="1" dirty="0">
                <a:solidFill>
                  <a:schemeClr val="bg1"/>
                </a:solidFill>
              </a:rPr>
              <a:t>Implementation and Examples?</a:t>
            </a:r>
          </a:p>
        </p:txBody>
      </p:sp>
      <p:sp>
        <p:nvSpPr>
          <p:cNvPr id="20" name="TextBox 19">
            <a:extLst>
              <a:ext uri="{FF2B5EF4-FFF2-40B4-BE49-F238E27FC236}">
                <a16:creationId xmlns:a16="http://schemas.microsoft.com/office/drawing/2014/main" id="{8F9092C1-5828-4C00-9BE9-858CAB4A796E}"/>
              </a:ext>
            </a:extLst>
          </p:cNvPr>
          <p:cNvSpPr txBox="1"/>
          <p:nvPr/>
        </p:nvSpPr>
        <p:spPr>
          <a:xfrm>
            <a:off x="897393" y="5159025"/>
            <a:ext cx="4696209" cy="677108"/>
          </a:xfrm>
          <a:prstGeom prst="rect">
            <a:avLst/>
          </a:prstGeom>
          <a:noFill/>
        </p:spPr>
        <p:txBody>
          <a:bodyPr wrap="square" rtlCol="0">
            <a:spAutoFit/>
          </a:bodyPr>
          <a:lstStyle/>
          <a:p>
            <a:pPr marL="285750" indent="-285750">
              <a:buFont typeface="Wingdings" panose="05000000000000000000" pitchFamily="2" charset="2"/>
              <a:buChar char="q"/>
            </a:pPr>
            <a:r>
              <a:rPr lang="en-US" sz="1900" b="1" dirty="0">
                <a:solidFill>
                  <a:schemeClr val="bg1"/>
                </a:solidFill>
              </a:rPr>
              <a:t>Conclusion</a:t>
            </a:r>
          </a:p>
          <a:p>
            <a:r>
              <a:rPr lang="en-US" sz="1900" b="1" dirty="0">
                <a:solidFill>
                  <a:schemeClr val="bg1"/>
                </a:solidFill>
              </a:rPr>
              <a:t>      // Benefits of Multi-key File Organization</a:t>
            </a:r>
          </a:p>
        </p:txBody>
      </p:sp>
      <p:pic>
        <p:nvPicPr>
          <p:cNvPr id="7" name="Picture 6">
            <a:extLst>
              <a:ext uri="{FF2B5EF4-FFF2-40B4-BE49-F238E27FC236}">
                <a16:creationId xmlns:a16="http://schemas.microsoft.com/office/drawing/2014/main" id="{9C3C978F-C245-4203-BA46-7DA109A3D4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1030" y="530578"/>
            <a:ext cx="4696210" cy="5497701"/>
          </a:xfrm>
          <a:prstGeom prst="rect">
            <a:avLst/>
          </a:prstGeom>
          <a:ln>
            <a:noFill/>
          </a:ln>
          <a:effectLst>
            <a:softEdge rad="112500"/>
          </a:effectLst>
        </p:spPr>
      </p:pic>
    </p:spTree>
    <p:extLst>
      <p:ext uri="{BB962C8B-B14F-4D97-AF65-F5344CB8AC3E}">
        <p14:creationId xmlns:p14="http://schemas.microsoft.com/office/powerpoint/2010/main" val="202820697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B1938F-BDF0-4081-B33A-FD5E205F7A63}"/>
              </a:ext>
            </a:extLst>
          </p:cNvPr>
          <p:cNvSpPr/>
          <p:nvPr/>
        </p:nvSpPr>
        <p:spPr>
          <a:xfrm>
            <a:off x="101600" y="88174"/>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chemeClr val="accent4">
                    <a:lumMod val="60000"/>
                    <a:lumOff val="40000"/>
                  </a:schemeClr>
                </a:solidFill>
              </a:ln>
            </a:endParaRPr>
          </a:p>
        </p:txBody>
      </p:sp>
      <p:pic>
        <p:nvPicPr>
          <p:cNvPr id="6" name="Picture 5">
            <a:extLst>
              <a:ext uri="{FF2B5EF4-FFF2-40B4-BE49-F238E27FC236}">
                <a16:creationId xmlns:a16="http://schemas.microsoft.com/office/drawing/2014/main" id="{B11A3C16-DA6D-498D-8D79-9506ECF9FA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0494" y="482508"/>
            <a:ext cx="5024176" cy="2510073"/>
          </a:xfrm>
          <a:prstGeom prst="rect">
            <a:avLst/>
          </a:prstGeom>
          <a:ln w="228600" cap="sq" cmpd="thickThin">
            <a:solidFill>
              <a:srgbClr val="000000"/>
            </a:solidFill>
            <a:prstDash val="solid"/>
            <a:miter lim="800000"/>
          </a:ln>
          <a:effectLst>
            <a:innerShdw blurRad="76200">
              <a:srgbClr val="000000"/>
            </a:innerShdw>
          </a:effectLst>
        </p:spPr>
      </p:pic>
      <p:sp>
        <p:nvSpPr>
          <p:cNvPr id="8" name="TextBox 7">
            <a:extLst>
              <a:ext uri="{FF2B5EF4-FFF2-40B4-BE49-F238E27FC236}">
                <a16:creationId xmlns:a16="http://schemas.microsoft.com/office/drawing/2014/main" id="{030212B0-43B8-443E-A31E-96566936898C}"/>
              </a:ext>
            </a:extLst>
          </p:cNvPr>
          <p:cNvSpPr txBox="1"/>
          <p:nvPr/>
        </p:nvSpPr>
        <p:spPr>
          <a:xfrm>
            <a:off x="564441" y="952714"/>
            <a:ext cx="4826643" cy="1569660"/>
          </a:xfrm>
          <a:prstGeom prst="rect">
            <a:avLst/>
          </a:prstGeom>
          <a:noFill/>
          <a:ln>
            <a:solidFill>
              <a:schemeClr val="tx1"/>
            </a:solidFill>
          </a:ln>
          <a:effectLst>
            <a:outerShdw blurRad="50800" dist="38100" dir="18900000" algn="bl" rotWithShape="0">
              <a:prstClr val="black">
                <a:alpha val="40000"/>
              </a:prstClr>
            </a:outerShdw>
          </a:effectLst>
        </p:spPr>
        <p:txBody>
          <a:bodyPr wrap="square" rtlCol="0">
            <a:spAutoFit/>
          </a:bodyPr>
          <a:lstStyle/>
          <a:p>
            <a:r>
              <a:rPr lang="en-US" sz="4800" b="1" dirty="0">
                <a:solidFill>
                  <a:schemeClr val="bg1"/>
                </a:solidFill>
                <a:effectLst>
                  <a:innerShdw blurRad="63500" dist="50800" dir="5400000">
                    <a:prstClr val="black">
                      <a:alpha val="50000"/>
                    </a:prstClr>
                  </a:innerShdw>
                </a:effectLst>
              </a:rPr>
              <a:t>What is Multi-Key File Organization</a:t>
            </a:r>
          </a:p>
        </p:txBody>
      </p:sp>
      <p:sp>
        <p:nvSpPr>
          <p:cNvPr id="10" name="Rectangle 9">
            <a:extLst>
              <a:ext uri="{FF2B5EF4-FFF2-40B4-BE49-F238E27FC236}">
                <a16:creationId xmlns:a16="http://schemas.microsoft.com/office/drawing/2014/main" id="{B7B05C89-CDDB-4871-BEB2-2BFFD3349CA0}"/>
              </a:ext>
            </a:extLst>
          </p:cNvPr>
          <p:cNvSpPr/>
          <p:nvPr/>
        </p:nvSpPr>
        <p:spPr bwMode="hidden">
          <a:xfrm>
            <a:off x="564441" y="2828836"/>
            <a:ext cx="5808685" cy="2585323"/>
          </a:xfrm>
          <a:prstGeom prst="rect">
            <a:avLst/>
          </a:prstGeom>
        </p:spPr>
        <p:txBody>
          <a:bodyPr wrap="square">
            <a:spAutoFit/>
          </a:bodyPr>
          <a:lstStyle/>
          <a:p>
            <a:pPr algn="just"/>
            <a:r>
              <a:rPr lang="en-US" b="1" dirty="0">
                <a:solidFill>
                  <a:schemeClr val="bg1"/>
                </a:solidFill>
              </a:rPr>
              <a:t>Multi-key file organization is a data structure technique that allows data to be organized and accessed using multiple keys or attributes. It provides efficient retrieval and storage of data based on different search criteria.</a:t>
            </a:r>
          </a:p>
          <a:p>
            <a:pPr algn="just"/>
            <a:endParaRPr lang="en-US" b="1" dirty="0">
              <a:solidFill>
                <a:schemeClr val="bg1"/>
              </a:solidFill>
            </a:endParaRPr>
          </a:p>
          <a:p>
            <a:pPr algn="just"/>
            <a:r>
              <a:rPr lang="en-US" b="1" dirty="0">
                <a:solidFill>
                  <a:schemeClr val="bg1"/>
                </a:solidFill>
              </a:rPr>
              <a:t>Retrieve the records of all employees with</a:t>
            </a:r>
          </a:p>
          <a:p>
            <a:pPr algn="just"/>
            <a:r>
              <a:rPr lang="en-US" b="1" dirty="0">
                <a:solidFill>
                  <a:schemeClr val="bg1"/>
                </a:solidFill>
              </a:rPr>
              <a:t>1.Salry&gt;10000</a:t>
            </a:r>
          </a:p>
          <a:p>
            <a:pPr algn="just"/>
            <a:r>
              <a:rPr lang="en-US" b="1" dirty="0">
                <a:solidFill>
                  <a:schemeClr val="bg1"/>
                </a:solidFill>
              </a:rPr>
              <a:t>2.Sex = F</a:t>
            </a:r>
          </a:p>
          <a:p>
            <a:pPr algn="just"/>
            <a:r>
              <a:rPr lang="en-US" b="1" dirty="0">
                <a:solidFill>
                  <a:schemeClr val="bg1"/>
                </a:solidFill>
              </a:rPr>
              <a:t>3.Emp # &gt; 600 and Sex = M</a:t>
            </a:r>
          </a:p>
        </p:txBody>
      </p:sp>
      <p:sp>
        <p:nvSpPr>
          <p:cNvPr id="12" name="Rectangle 11">
            <a:extLst>
              <a:ext uri="{FF2B5EF4-FFF2-40B4-BE49-F238E27FC236}">
                <a16:creationId xmlns:a16="http://schemas.microsoft.com/office/drawing/2014/main" id="{92920B1F-7FC5-443F-81AE-283E130B0C74}"/>
              </a:ext>
            </a:extLst>
          </p:cNvPr>
          <p:cNvSpPr/>
          <p:nvPr/>
        </p:nvSpPr>
        <p:spPr>
          <a:xfrm>
            <a:off x="6721435" y="3515100"/>
            <a:ext cx="5058888" cy="2600692"/>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8F7E4017-EDA0-427F-BBCB-D042C38E32A6}"/>
              </a:ext>
            </a:extLst>
          </p:cNvPr>
          <p:cNvCxnSpPr>
            <a:cxnSpLocks/>
          </p:cNvCxnSpPr>
          <p:nvPr/>
        </p:nvCxnSpPr>
        <p:spPr>
          <a:xfrm>
            <a:off x="7635832" y="3515099"/>
            <a:ext cx="0" cy="2600693"/>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D5234B3-152C-45F7-A8B3-8BBDA99FF0C2}"/>
              </a:ext>
            </a:extLst>
          </p:cNvPr>
          <p:cNvCxnSpPr>
            <a:cxnSpLocks/>
          </p:cNvCxnSpPr>
          <p:nvPr/>
        </p:nvCxnSpPr>
        <p:spPr>
          <a:xfrm>
            <a:off x="8645233" y="3515099"/>
            <a:ext cx="0" cy="2600693"/>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DF379AC-8E61-4FF2-94B9-9282630AFB80}"/>
              </a:ext>
            </a:extLst>
          </p:cNvPr>
          <p:cNvCxnSpPr>
            <a:cxnSpLocks/>
          </p:cNvCxnSpPr>
          <p:nvPr/>
        </p:nvCxnSpPr>
        <p:spPr>
          <a:xfrm>
            <a:off x="9702140" y="3515099"/>
            <a:ext cx="0" cy="2600693"/>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3EECDCB-8F7C-469D-A545-347E9D91CB1B}"/>
              </a:ext>
            </a:extLst>
          </p:cNvPr>
          <p:cNvCxnSpPr>
            <a:cxnSpLocks/>
          </p:cNvCxnSpPr>
          <p:nvPr/>
        </p:nvCxnSpPr>
        <p:spPr>
          <a:xfrm>
            <a:off x="10723418" y="3515099"/>
            <a:ext cx="0" cy="2600693"/>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9A85A00-6860-41CA-AD6D-938E987FC1C2}"/>
              </a:ext>
            </a:extLst>
          </p:cNvPr>
          <p:cNvCxnSpPr>
            <a:cxnSpLocks/>
          </p:cNvCxnSpPr>
          <p:nvPr/>
        </p:nvCxnSpPr>
        <p:spPr>
          <a:xfrm>
            <a:off x="6721435" y="4064790"/>
            <a:ext cx="5058888"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F0401693-3534-43F8-AA48-4859C5DB396C}"/>
              </a:ext>
            </a:extLst>
          </p:cNvPr>
          <p:cNvSpPr txBox="1"/>
          <p:nvPr/>
        </p:nvSpPr>
        <p:spPr>
          <a:xfrm>
            <a:off x="6721435" y="3479474"/>
            <a:ext cx="973759" cy="646331"/>
          </a:xfrm>
          <a:prstGeom prst="rect">
            <a:avLst/>
          </a:prstGeom>
          <a:noFill/>
        </p:spPr>
        <p:txBody>
          <a:bodyPr wrap="square" rtlCol="0">
            <a:spAutoFit/>
          </a:bodyPr>
          <a:lstStyle/>
          <a:p>
            <a:r>
              <a:rPr lang="en-US" b="1" dirty="0">
                <a:solidFill>
                  <a:schemeClr val="bg1"/>
                </a:solidFill>
              </a:rPr>
              <a:t>Record</a:t>
            </a:r>
          </a:p>
          <a:p>
            <a:r>
              <a:rPr lang="en-US" b="1" dirty="0">
                <a:solidFill>
                  <a:schemeClr val="bg1"/>
                </a:solidFill>
              </a:rPr>
              <a:t>Address</a:t>
            </a:r>
          </a:p>
        </p:txBody>
      </p:sp>
      <p:sp>
        <p:nvSpPr>
          <p:cNvPr id="30" name="TextBox 29">
            <a:extLst>
              <a:ext uri="{FF2B5EF4-FFF2-40B4-BE49-F238E27FC236}">
                <a16:creationId xmlns:a16="http://schemas.microsoft.com/office/drawing/2014/main" id="{7C65C740-E322-4501-B265-68F82986E729}"/>
              </a:ext>
            </a:extLst>
          </p:cNvPr>
          <p:cNvSpPr txBox="1"/>
          <p:nvPr/>
        </p:nvSpPr>
        <p:spPr>
          <a:xfrm>
            <a:off x="7695193" y="3479473"/>
            <a:ext cx="902530" cy="369332"/>
          </a:xfrm>
          <a:prstGeom prst="rect">
            <a:avLst/>
          </a:prstGeom>
          <a:noFill/>
        </p:spPr>
        <p:txBody>
          <a:bodyPr wrap="square" rtlCol="0">
            <a:spAutoFit/>
          </a:bodyPr>
          <a:lstStyle/>
          <a:p>
            <a:r>
              <a:rPr lang="en-US" b="1" dirty="0">
                <a:solidFill>
                  <a:schemeClr val="bg1"/>
                </a:solidFill>
              </a:rPr>
              <a:t>Emp</a:t>
            </a:r>
            <a:r>
              <a:rPr lang="en-US" dirty="0">
                <a:solidFill>
                  <a:schemeClr val="bg1"/>
                </a:solidFill>
              </a:rPr>
              <a:t>#</a:t>
            </a:r>
          </a:p>
        </p:txBody>
      </p:sp>
      <p:sp>
        <p:nvSpPr>
          <p:cNvPr id="31" name="TextBox 30">
            <a:extLst>
              <a:ext uri="{FF2B5EF4-FFF2-40B4-BE49-F238E27FC236}">
                <a16:creationId xmlns:a16="http://schemas.microsoft.com/office/drawing/2014/main" id="{7CC41335-5D63-4FA1-8513-6FDFA396FE9A}"/>
              </a:ext>
            </a:extLst>
          </p:cNvPr>
          <p:cNvSpPr txBox="1"/>
          <p:nvPr/>
        </p:nvSpPr>
        <p:spPr>
          <a:xfrm>
            <a:off x="8645233" y="3479474"/>
            <a:ext cx="1056903" cy="369332"/>
          </a:xfrm>
          <a:prstGeom prst="rect">
            <a:avLst/>
          </a:prstGeom>
          <a:noFill/>
        </p:spPr>
        <p:txBody>
          <a:bodyPr wrap="square" rtlCol="0">
            <a:spAutoFit/>
          </a:bodyPr>
          <a:lstStyle/>
          <a:p>
            <a:r>
              <a:rPr lang="en-US" b="1" dirty="0">
                <a:solidFill>
                  <a:schemeClr val="bg1"/>
                </a:solidFill>
              </a:rPr>
              <a:t>Name</a:t>
            </a:r>
          </a:p>
        </p:txBody>
      </p:sp>
      <p:sp>
        <p:nvSpPr>
          <p:cNvPr id="32" name="TextBox 31">
            <a:extLst>
              <a:ext uri="{FF2B5EF4-FFF2-40B4-BE49-F238E27FC236}">
                <a16:creationId xmlns:a16="http://schemas.microsoft.com/office/drawing/2014/main" id="{2E0BBEAB-F5C9-4325-9FE6-EC809564FF4D}"/>
              </a:ext>
            </a:extLst>
          </p:cNvPr>
          <p:cNvSpPr txBox="1"/>
          <p:nvPr/>
        </p:nvSpPr>
        <p:spPr>
          <a:xfrm>
            <a:off x="9809018" y="3479474"/>
            <a:ext cx="807517" cy="369332"/>
          </a:xfrm>
          <a:prstGeom prst="rect">
            <a:avLst/>
          </a:prstGeom>
          <a:noFill/>
        </p:spPr>
        <p:txBody>
          <a:bodyPr wrap="square" rtlCol="0">
            <a:spAutoFit/>
          </a:bodyPr>
          <a:lstStyle/>
          <a:p>
            <a:r>
              <a:rPr lang="en-US" b="1" dirty="0">
                <a:solidFill>
                  <a:schemeClr val="bg1"/>
                </a:solidFill>
              </a:rPr>
              <a:t>Sex</a:t>
            </a:r>
          </a:p>
        </p:txBody>
      </p:sp>
      <p:sp>
        <p:nvSpPr>
          <p:cNvPr id="33" name="TextBox 32">
            <a:extLst>
              <a:ext uri="{FF2B5EF4-FFF2-40B4-BE49-F238E27FC236}">
                <a16:creationId xmlns:a16="http://schemas.microsoft.com/office/drawing/2014/main" id="{B700FAF1-C3D5-4580-9BDA-2BFDA44919F0}"/>
              </a:ext>
            </a:extLst>
          </p:cNvPr>
          <p:cNvSpPr txBox="1"/>
          <p:nvPr/>
        </p:nvSpPr>
        <p:spPr>
          <a:xfrm>
            <a:off x="10806545" y="3491349"/>
            <a:ext cx="938144" cy="369332"/>
          </a:xfrm>
          <a:prstGeom prst="rect">
            <a:avLst/>
          </a:prstGeom>
          <a:noFill/>
        </p:spPr>
        <p:txBody>
          <a:bodyPr wrap="square" rtlCol="0">
            <a:spAutoFit/>
          </a:bodyPr>
          <a:lstStyle/>
          <a:p>
            <a:r>
              <a:rPr lang="en-US" b="1" dirty="0">
                <a:solidFill>
                  <a:schemeClr val="bg1"/>
                </a:solidFill>
              </a:rPr>
              <a:t>Salary</a:t>
            </a:r>
          </a:p>
        </p:txBody>
      </p:sp>
      <p:sp>
        <p:nvSpPr>
          <p:cNvPr id="34" name="TextBox 33">
            <a:extLst>
              <a:ext uri="{FF2B5EF4-FFF2-40B4-BE49-F238E27FC236}">
                <a16:creationId xmlns:a16="http://schemas.microsoft.com/office/drawing/2014/main" id="{E07BDB0D-9A85-4054-97D5-B68AFB5E3AF6}"/>
              </a:ext>
            </a:extLst>
          </p:cNvPr>
          <p:cNvSpPr txBox="1"/>
          <p:nvPr/>
        </p:nvSpPr>
        <p:spPr>
          <a:xfrm>
            <a:off x="6733298" y="4100415"/>
            <a:ext cx="878765" cy="1754326"/>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rPr>
              <a:t>     1</a:t>
            </a:r>
          </a:p>
          <a:p>
            <a:r>
              <a:rPr lang="en-US" dirty="0">
                <a:solidFill>
                  <a:schemeClr val="bg1"/>
                </a:solidFill>
                <a:effectLst>
                  <a:outerShdw blurRad="38100" dist="38100" dir="2700000" algn="tl">
                    <a:srgbClr val="000000">
                      <a:alpha val="43137"/>
                    </a:srgbClr>
                  </a:outerShdw>
                </a:effectLst>
              </a:rPr>
              <a:t>     2</a:t>
            </a:r>
          </a:p>
          <a:p>
            <a:r>
              <a:rPr lang="en-US" dirty="0">
                <a:solidFill>
                  <a:schemeClr val="bg1"/>
                </a:solidFill>
                <a:effectLst>
                  <a:outerShdw blurRad="38100" dist="38100" dir="2700000" algn="tl">
                    <a:srgbClr val="000000">
                      <a:alpha val="43137"/>
                    </a:srgbClr>
                  </a:outerShdw>
                </a:effectLst>
              </a:rPr>
              <a:t>     3</a:t>
            </a:r>
          </a:p>
          <a:p>
            <a:r>
              <a:rPr lang="en-US" dirty="0">
                <a:solidFill>
                  <a:schemeClr val="bg1"/>
                </a:solidFill>
                <a:effectLst>
                  <a:outerShdw blurRad="38100" dist="38100" dir="2700000" algn="tl">
                    <a:srgbClr val="000000">
                      <a:alpha val="43137"/>
                    </a:srgbClr>
                  </a:outerShdw>
                </a:effectLst>
              </a:rPr>
              <a:t>     4</a:t>
            </a:r>
          </a:p>
          <a:p>
            <a:r>
              <a:rPr lang="en-US" dirty="0">
                <a:solidFill>
                  <a:schemeClr val="bg1"/>
                </a:solidFill>
                <a:effectLst>
                  <a:outerShdw blurRad="38100" dist="38100" dir="2700000" algn="tl">
                    <a:srgbClr val="000000">
                      <a:alpha val="43137"/>
                    </a:srgbClr>
                  </a:outerShdw>
                </a:effectLst>
              </a:rPr>
              <a:t>     5</a:t>
            </a:r>
          </a:p>
          <a:p>
            <a:r>
              <a:rPr lang="en-US" dirty="0">
                <a:solidFill>
                  <a:schemeClr val="bg1"/>
                </a:solidFill>
                <a:effectLst>
                  <a:outerShdw blurRad="38100" dist="38100" dir="2700000" algn="tl">
                    <a:srgbClr val="000000">
                      <a:alpha val="43137"/>
                    </a:srgbClr>
                  </a:outerShdw>
                </a:effectLst>
              </a:rPr>
              <a:t>     6</a:t>
            </a:r>
          </a:p>
        </p:txBody>
      </p:sp>
      <p:sp>
        <p:nvSpPr>
          <p:cNvPr id="39" name="TextBox 38">
            <a:extLst>
              <a:ext uri="{FF2B5EF4-FFF2-40B4-BE49-F238E27FC236}">
                <a16:creationId xmlns:a16="http://schemas.microsoft.com/office/drawing/2014/main" id="{0FF37686-10DA-474E-B7DB-C90EA2FB99E0}"/>
              </a:ext>
            </a:extLst>
          </p:cNvPr>
          <p:cNvSpPr txBox="1"/>
          <p:nvPr/>
        </p:nvSpPr>
        <p:spPr>
          <a:xfrm>
            <a:off x="7635832" y="4088539"/>
            <a:ext cx="1009397" cy="1754326"/>
          </a:xfrm>
          <a:prstGeom prst="rect">
            <a:avLst/>
          </a:prstGeom>
          <a:noFill/>
        </p:spPr>
        <p:txBody>
          <a:bodyPr wrap="square" rtlCol="0">
            <a:spAutoFit/>
          </a:bodyPr>
          <a:lstStyle/>
          <a:p>
            <a:r>
              <a:rPr lang="en-US" dirty="0">
                <a:solidFill>
                  <a:schemeClr val="bg1"/>
                </a:solidFill>
              </a:rPr>
              <a:t>     500</a:t>
            </a:r>
          </a:p>
          <a:p>
            <a:r>
              <a:rPr lang="en-US" dirty="0">
                <a:solidFill>
                  <a:schemeClr val="bg1"/>
                </a:solidFill>
              </a:rPr>
              <a:t>     600</a:t>
            </a:r>
          </a:p>
          <a:p>
            <a:r>
              <a:rPr lang="en-US" dirty="0">
                <a:solidFill>
                  <a:schemeClr val="bg1"/>
                </a:solidFill>
              </a:rPr>
              <a:t>     700</a:t>
            </a:r>
          </a:p>
          <a:p>
            <a:r>
              <a:rPr lang="en-US" dirty="0">
                <a:solidFill>
                  <a:schemeClr val="bg1"/>
                </a:solidFill>
              </a:rPr>
              <a:t>     800</a:t>
            </a:r>
          </a:p>
          <a:p>
            <a:r>
              <a:rPr lang="en-US" dirty="0">
                <a:solidFill>
                  <a:schemeClr val="bg1"/>
                </a:solidFill>
              </a:rPr>
              <a:t>     900</a:t>
            </a:r>
          </a:p>
          <a:p>
            <a:r>
              <a:rPr lang="en-US" dirty="0">
                <a:solidFill>
                  <a:schemeClr val="bg1"/>
                </a:solidFill>
              </a:rPr>
              <a:t>     960</a:t>
            </a:r>
          </a:p>
        </p:txBody>
      </p:sp>
      <p:sp>
        <p:nvSpPr>
          <p:cNvPr id="40" name="TextBox 39">
            <a:extLst>
              <a:ext uri="{FF2B5EF4-FFF2-40B4-BE49-F238E27FC236}">
                <a16:creationId xmlns:a16="http://schemas.microsoft.com/office/drawing/2014/main" id="{357649C9-E439-4AFB-B8EA-86254EC29EE8}"/>
              </a:ext>
            </a:extLst>
          </p:cNvPr>
          <p:cNvSpPr txBox="1"/>
          <p:nvPr/>
        </p:nvSpPr>
        <p:spPr>
          <a:xfrm>
            <a:off x="8657111" y="4088539"/>
            <a:ext cx="1045006" cy="1754326"/>
          </a:xfrm>
          <a:prstGeom prst="rect">
            <a:avLst/>
          </a:prstGeom>
          <a:noFill/>
        </p:spPr>
        <p:txBody>
          <a:bodyPr wrap="square" rtlCol="0">
            <a:spAutoFit/>
          </a:bodyPr>
          <a:lstStyle/>
          <a:p>
            <a:r>
              <a:rPr lang="en-US" dirty="0">
                <a:solidFill>
                  <a:schemeClr val="bg1"/>
                </a:solidFill>
              </a:rPr>
              <a:t>   Amit</a:t>
            </a:r>
          </a:p>
          <a:p>
            <a:r>
              <a:rPr lang="en-US" dirty="0">
                <a:solidFill>
                  <a:schemeClr val="bg1"/>
                </a:solidFill>
              </a:rPr>
              <a:t>   Vikas</a:t>
            </a:r>
          </a:p>
          <a:p>
            <a:r>
              <a:rPr lang="en-US" dirty="0">
                <a:solidFill>
                  <a:schemeClr val="bg1"/>
                </a:solidFill>
              </a:rPr>
              <a:t>   Aman</a:t>
            </a:r>
          </a:p>
          <a:p>
            <a:r>
              <a:rPr lang="en-US" dirty="0">
                <a:solidFill>
                  <a:schemeClr val="bg1"/>
                </a:solidFill>
              </a:rPr>
              <a:t>   Savita</a:t>
            </a:r>
          </a:p>
          <a:p>
            <a:r>
              <a:rPr lang="en-US" dirty="0">
                <a:solidFill>
                  <a:schemeClr val="bg1"/>
                </a:solidFill>
              </a:rPr>
              <a:t>   Suman</a:t>
            </a:r>
          </a:p>
          <a:p>
            <a:r>
              <a:rPr lang="en-US" dirty="0">
                <a:solidFill>
                  <a:schemeClr val="bg1"/>
                </a:solidFill>
              </a:rPr>
              <a:t>   Mohan</a:t>
            </a:r>
          </a:p>
        </p:txBody>
      </p:sp>
      <p:sp>
        <p:nvSpPr>
          <p:cNvPr id="41" name="TextBox 40">
            <a:extLst>
              <a:ext uri="{FF2B5EF4-FFF2-40B4-BE49-F238E27FC236}">
                <a16:creationId xmlns:a16="http://schemas.microsoft.com/office/drawing/2014/main" id="{BCCEECC5-0BC9-45BB-BD7C-B578734DD633}"/>
              </a:ext>
            </a:extLst>
          </p:cNvPr>
          <p:cNvSpPr txBox="1"/>
          <p:nvPr/>
        </p:nvSpPr>
        <p:spPr>
          <a:xfrm>
            <a:off x="9702117" y="4088540"/>
            <a:ext cx="1044993" cy="1754326"/>
          </a:xfrm>
          <a:prstGeom prst="rect">
            <a:avLst/>
          </a:prstGeom>
          <a:noFill/>
        </p:spPr>
        <p:txBody>
          <a:bodyPr wrap="square" rtlCol="0">
            <a:spAutoFit/>
          </a:bodyPr>
          <a:lstStyle/>
          <a:p>
            <a:r>
              <a:rPr lang="en-US" dirty="0">
                <a:solidFill>
                  <a:schemeClr val="bg1"/>
                </a:solidFill>
              </a:rPr>
              <a:t>     M</a:t>
            </a:r>
          </a:p>
          <a:p>
            <a:r>
              <a:rPr lang="en-US" dirty="0">
                <a:solidFill>
                  <a:schemeClr val="bg1"/>
                </a:solidFill>
              </a:rPr>
              <a:t>     M</a:t>
            </a:r>
          </a:p>
          <a:p>
            <a:r>
              <a:rPr lang="en-US" dirty="0">
                <a:solidFill>
                  <a:schemeClr val="bg1"/>
                </a:solidFill>
              </a:rPr>
              <a:t>     M</a:t>
            </a:r>
          </a:p>
          <a:p>
            <a:r>
              <a:rPr lang="en-US" dirty="0">
                <a:solidFill>
                  <a:schemeClr val="bg1"/>
                </a:solidFill>
              </a:rPr>
              <a:t>     F</a:t>
            </a:r>
          </a:p>
          <a:p>
            <a:r>
              <a:rPr lang="en-US" dirty="0">
                <a:solidFill>
                  <a:schemeClr val="bg1"/>
                </a:solidFill>
              </a:rPr>
              <a:t>     F</a:t>
            </a:r>
          </a:p>
          <a:p>
            <a:r>
              <a:rPr lang="en-US" dirty="0">
                <a:solidFill>
                  <a:schemeClr val="bg1"/>
                </a:solidFill>
              </a:rPr>
              <a:t>     M</a:t>
            </a:r>
          </a:p>
        </p:txBody>
      </p:sp>
      <p:sp>
        <p:nvSpPr>
          <p:cNvPr id="42" name="TextBox 41">
            <a:extLst>
              <a:ext uri="{FF2B5EF4-FFF2-40B4-BE49-F238E27FC236}">
                <a16:creationId xmlns:a16="http://schemas.microsoft.com/office/drawing/2014/main" id="{86508DC2-E3F9-46CD-88C3-F0AB3EFC5AA1}"/>
              </a:ext>
            </a:extLst>
          </p:cNvPr>
          <p:cNvSpPr txBox="1"/>
          <p:nvPr/>
        </p:nvSpPr>
        <p:spPr>
          <a:xfrm>
            <a:off x="10723418" y="4076665"/>
            <a:ext cx="1021253" cy="2031325"/>
          </a:xfrm>
          <a:prstGeom prst="rect">
            <a:avLst/>
          </a:prstGeom>
          <a:noFill/>
        </p:spPr>
        <p:txBody>
          <a:bodyPr wrap="square" rtlCol="0">
            <a:spAutoFit/>
          </a:bodyPr>
          <a:lstStyle/>
          <a:p>
            <a:r>
              <a:rPr lang="en-US" dirty="0">
                <a:solidFill>
                  <a:schemeClr val="bg1"/>
                </a:solidFill>
              </a:rPr>
              <a:t>    9000</a:t>
            </a:r>
          </a:p>
          <a:p>
            <a:r>
              <a:rPr lang="en-US" dirty="0">
                <a:solidFill>
                  <a:schemeClr val="bg1"/>
                </a:solidFill>
              </a:rPr>
              <a:t>    11000</a:t>
            </a:r>
          </a:p>
          <a:p>
            <a:r>
              <a:rPr lang="en-US" dirty="0">
                <a:solidFill>
                  <a:schemeClr val="bg1"/>
                </a:solidFill>
              </a:rPr>
              <a:t>    9000</a:t>
            </a:r>
          </a:p>
          <a:p>
            <a:r>
              <a:rPr lang="en-US" dirty="0">
                <a:solidFill>
                  <a:schemeClr val="bg1"/>
                </a:solidFill>
              </a:rPr>
              <a:t>    11000</a:t>
            </a:r>
          </a:p>
          <a:p>
            <a:r>
              <a:rPr lang="en-US" dirty="0">
                <a:solidFill>
                  <a:schemeClr val="bg1"/>
                </a:solidFill>
              </a:rPr>
              <a:t>    10000</a:t>
            </a:r>
          </a:p>
          <a:p>
            <a:r>
              <a:rPr lang="en-US" dirty="0">
                <a:solidFill>
                  <a:schemeClr val="bg1"/>
                </a:solidFill>
              </a:rPr>
              <a:t>    11000</a:t>
            </a:r>
          </a:p>
          <a:p>
            <a:endParaRPr lang="en-US" dirty="0">
              <a:solidFill>
                <a:schemeClr val="bg1"/>
              </a:solidFill>
            </a:endParaRPr>
          </a:p>
        </p:txBody>
      </p:sp>
    </p:spTree>
    <p:extLst>
      <p:ext uri="{BB962C8B-B14F-4D97-AF65-F5344CB8AC3E}">
        <p14:creationId xmlns:p14="http://schemas.microsoft.com/office/powerpoint/2010/main" val="4148091580"/>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069969C-E345-432A-AC7F-23FF3F62F7FC}"/>
              </a:ext>
            </a:extLst>
          </p:cNvPr>
          <p:cNvSpPr/>
          <p:nvPr/>
        </p:nvSpPr>
        <p:spPr>
          <a:xfrm>
            <a:off x="90271" y="77502"/>
            <a:ext cx="12192000" cy="68580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 </a:t>
            </a:r>
          </a:p>
        </p:txBody>
      </p:sp>
      <p:sp>
        <p:nvSpPr>
          <p:cNvPr id="5" name="TextBox 4">
            <a:extLst>
              <a:ext uri="{FF2B5EF4-FFF2-40B4-BE49-F238E27FC236}">
                <a16:creationId xmlns:a16="http://schemas.microsoft.com/office/drawing/2014/main" id="{E77E808E-CAF5-44A7-A3D3-B095C49658B3}"/>
              </a:ext>
            </a:extLst>
          </p:cNvPr>
          <p:cNvSpPr txBox="1"/>
          <p:nvPr/>
        </p:nvSpPr>
        <p:spPr>
          <a:xfrm>
            <a:off x="518984" y="494270"/>
            <a:ext cx="8328454" cy="830997"/>
          </a:xfrm>
          <a:prstGeom prst="rect">
            <a:avLst/>
          </a:prstGeom>
          <a:noFill/>
        </p:spPr>
        <p:txBody>
          <a:bodyPr wrap="square" rtlCol="0">
            <a:spAutoFit/>
          </a:bodyPr>
          <a:lstStyle/>
          <a:p>
            <a:r>
              <a:rPr lang="en-US" sz="4800" b="1" dirty="0">
                <a:solidFill>
                  <a:schemeClr val="bg1"/>
                </a:solidFill>
                <a:effectLst>
                  <a:outerShdw blurRad="50800" dist="38100" dir="18900000" algn="bl" rotWithShape="0">
                    <a:prstClr val="black">
                      <a:alpha val="40000"/>
                    </a:prstClr>
                  </a:outerShdw>
                </a:effectLst>
              </a:rPr>
              <a:t>-Importance in Data Structure?</a:t>
            </a:r>
          </a:p>
        </p:txBody>
      </p:sp>
      <p:sp>
        <p:nvSpPr>
          <p:cNvPr id="6" name="TextBox 5">
            <a:extLst>
              <a:ext uri="{FF2B5EF4-FFF2-40B4-BE49-F238E27FC236}">
                <a16:creationId xmlns:a16="http://schemas.microsoft.com/office/drawing/2014/main" id="{2ED8B957-DFB2-44C2-B9C5-57385D2AFF31}"/>
              </a:ext>
            </a:extLst>
          </p:cNvPr>
          <p:cNvSpPr txBox="1"/>
          <p:nvPr/>
        </p:nvSpPr>
        <p:spPr>
          <a:xfrm>
            <a:off x="704335" y="1325267"/>
            <a:ext cx="11084011" cy="1015663"/>
          </a:xfrm>
          <a:prstGeom prst="rect">
            <a:avLst/>
          </a:prstGeom>
          <a:noFill/>
        </p:spPr>
        <p:txBody>
          <a:bodyPr wrap="square" rtlCol="0">
            <a:spAutoFit/>
          </a:bodyPr>
          <a:lstStyle/>
          <a:p>
            <a:pPr algn="just"/>
            <a:r>
              <a:rPr lang="en-US" sz="2000" b="1" dirty="0">
                <a:solidFill>
                  <a:schemeClr val="bg1"/>
                </a:solidFill>
              </a:rPr>
              <a:t>Multi-key file organization is important in data structure as it enables flexible and efficient data retrieval. It allows for faster search operations and supports complex queries that involve multiple search criteria.</a:t>
            </a:r>
          </a:p>
        </p:txBody>
      </p:sp>
      <p:graphicFrame>
        <p:nvGraphicFramePr>
          <p:cNvPr id="15" name="Diagram 14">
            <a:extLst>
              <a:ext uri="{FF2B5EF4-FFF2-40B4-BE49-F238E27FC236}">
                <a16:creationId xmlns:a16="http://schemas.microsoft.com/office/drawing/2014/main" id="{7EB20FC2-1AA3-4008-A5C4-F9EF2C32F5FE}"/>
              </a:ext>
            </a:extLst>
          </p:cNvPr>
          <p:cNvGraphicFramePr/>
          <p:nvPr>
            <p:extLst>
              <p:ext uri="{D42A27DB-BD31-4B8C-83A1-F6EECF244321}">
                <p14:modId xmlns:p14="http://schemas.microsoft.com/office/powerpoint/2010/main" val="2954607138"/>
              </p:ext>
            </p:extLst>
          </p:nvPr>
        </p:nvGraphicFramePr>
        <p:xfrm>
          <a:off x="1386108" y="3429000"/>
          <a:ext cx="8150578" cy="17680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8" name="Diagram 17">
            <a:extLst>
              <a:ext uri="{FF2B5EF4-FFF2-40B4-BE49-F238E27FC236}">
                <a16:creationId xmlns:a16="http://schemas.microsoft.com/office/drawing/2014/main" id="{47D57B1D-E1F7-4784-9B84-92E9CA98E4E3}"/>
              </a:ext>
            </a:extLst>
          </p:cNvPr>
          <p:cNvGraphicFramePr/>
          <p:nvPr>
            <p:extLst>
              <p:ext uri="{D42A27DB-BD31-4B8C-83A1-F6EECF244321}">
                <p14:modId xmlns:p14="http://schemas.microsoft.com/office/powerpoint/2010/main" val="1206077157"/>
              </p:ext>
            </p:extLst>
          </p:nvPr>
        </p:nvGraphicFramePr>
        <p:xfrm>
          <a:off x="793509" y="2651891"/>
          <a:ext cx="7244180" cy="336040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0185488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693F248-45FC-428B-B369-4362EC8CDD03}"/>
              </a:ext>
            </a:extLst>
          </p:cNvPr>
          <p:cNvSpPr/>
          <p:nvPr/>
        </p:nvSpPr>
        <p:spPr>
          <a:xfrm>
            <a:off x="101601" y="79022"/>
            <a:ext cx="12090399"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b="1" dirty="0">
              <a:ln>
                <a:solidFill>
                  <a:srgbClr val="FFFF00"/>
                </a:solidFill>
              </a:ln>
              <a:solidFill>
                <a:srgbClr val="FFFF00"/>
              </a:solidFill>
              <a:effectLst>
                <a:outerShdw blurRad="50800" dist="38100" dir="18900000" algn="bl" rotWithShape="0">
                  <a:prstClr val="black">
                    <a:alpha val="40000"/>
                  </a:prstClr>
                </a:outerShdw>
              </a:effectLst>
            </a:endParaRPr>
          </a:p>
        </p:txBody>
      </p:sp>
      <p:sp>
        <p:nvSpPr>
          <p:cNvPr id="3" name="TextBox 2">
            <a:extLst>
              <a:ext uri="{FF2B5EF4-FFF2-40B4-BE49-F238E27FC236}">
                <a16:creationId xmlns:a16="http://schemas.microsoft.com/office/drawing/2014/main" id="{CEE5997E-26A7-4F88-BB5F-A977EFA28D9F}"/>
              </a:ext>
            </a:extLst>
          </p:cNvPr>
          <p:cNvSpPr txBox="1"/>
          <p:nvPr/>
        </p:nvSpPr>
        <p:spPr>
          <a:xfrm>
            <a:off x="598311" y="282219"/>
            <a:ext cx="7032978" cy="830997"/>
          </a:xfrm>
          <a:prstGeom prst="rect">
            <a:avLst/>
          </a:prstGeom>
          <a:noFill/>
        </p:spPr>
        <p:txBody>
          <a:bodyPr wrap="square" rtlCol="0">
            <a:spAutoFit/>
          </a:bodyPr>
          <a:lstStyle/>
          <a:p>
            <a:r>
              <a:rPr lang="en-US" sz="4800" b="1" dirty="0">
                <a:solidFill>
                  <a:schemeClr val="bg1"/>
                </a:solidFill>
                <a:effectLst>
                  <a:outerShdw blurRad="50800" dist="38100" dir="18900000" algn="bl" rotWithShape="0">
                    <a:prstClr val="black">
                      <a:alpha val="40000"/>
                    </a:prstClr>
                  </a:outerShdw>
                </a:effectLst>
              </a:rPr>
              <a:t>1.Inverted file organization</a:t>
            </a:r>
          </a:p>
        </p:txBody>
      </p:sp>
      <p:sp>
        <p:nvSpPr>
          <p:cNvPr id="5" name="TextBox 4">
            <a:extLst>
              <a:ext uri="{FF2B5EF4-FFF2-40B4-BE49-F238E27FC236}">
                <a16:creationId xmlns:a16="http://schemas.microsoft.com/office/drawing/2014/main" id="{19F2BCCB-9045-4CB9-9908-FD86DE95156E}"/>
              </a:ext>
            </a:extLst>
          </p:cNvPr>
          <p:cNvSpPr txBox="1"/>
          <p:nvPr/>
        </p:nvSpPr>
        <p:spPr>
          <a:xfrm>
            <a:off x="936979" y="1151463"/>
            <a:ext cx="5452532" cy="2585323"/>
          </a:xfrm>
          <a:prstGeom prst="rect">
            <a:avLst/>
          </a:prstGeom>
          <a:noFill/>
        </p:spPr>
        <p:txBody>
          <a:bodyPr wrap="square" rtlCol="0">
            <a:spAutoFit/>
          </a:bodyPr>
          <a:lstStyle/>
          <a:p>
            <a:pPr fontAlgn="ctr"/>
            <a:r>
              <a:rPr lang="en-US" b="1" dirty="0">
                <a:solidFill>
                  <a:schemeClr val="bg1"/>
                </a:solidFill>
              </a:rPr>
              <a:t>Inverted file organization is a database index that maps content to its location in a document, database file, or set of documents. A keys inversion index contains all of the values that the key presently has In the records of the data file. Each key value entry in the inversion index points to all of the data records that have the corresponding value.</a:t>
            </a:r>
          </a:p>
          <a:p>
            <a:br>
              <a:rPr lang="en-US" b="1" dirty="0">
                <a:solidFill>
                  <a:schemeClr val="bg1"/>
                </a:solidFill>
              </a:rPr>
            </a:br>
            <a:r>
              <a:rPr lang="en-US" b="1" dirty="0">
                <a:solidFill>
                  <a:schemeClr val="bg1"/>
                </a:solidFill>
              </a:rPr>
              <a:t> </a:t>
            </a:r>
          </a:p>
        </p:txBody>
      </p:sp>
      <p:cxnSp>
        <p:nvCxnSpPr>
          <p:cNvPr id="7" name="Straight Connector 6">
            <a:extLst>
              <a:ext uri="{FF2B5EF4-FFF2-40B4-BE49-F238E27FC236}">
                <a16:creationId xmlns:a16="http://schemas.microsoft.com/office/drawing/2014/main" id="{ED204B5B-80BD-4B6D-890B-700D6621081E}"/>
              </a:ext>
            </a:extLst>
          </p:cNvPr>
          <p:cNvCxnSpPr>
            <a:cxnSpLocks/>
          </p:cNvCxnSpPr>
          <p:nvPr/>
        </p:nvCxnSpPr>
        <p:spPr>
          <a:xfrm>
            <a:off x="1095025" y="3702755"/>
            <a:ext cx="0" cy="2517419"/>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AE1C389-4E84-44E4-8F91-5F0216A4A14F}"/>
              </a:ext>
            </a:extLst>
          </p:cNvPr>
          <p:cNvCxnSpPr/>
          <p:nvPr/>
        </p:nvCxnSpPr>
        <p:spPr>
          <a:xfrm>
            <a:off x="1106309" y="3680177"/>
            <a:ext cx="2822223"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78FAA4F-AC12-4A39-AFC2-A0304D60D957}"/>
              </a:ext>
            </a:extLst>
          </p:cNvPr>
          <p:cNvCxnSpPr>
            <a:cxnSpLocks/>
          </p:cNvCxnSpPr>
          <p:nvPr/>
        </p:nvCxnSpPr>
        <p:spPr>
          <a:xfrm>
            <a:off x="3917244" y="3691466"/>
            <a:ext cx="0" cy="2517419"/>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6D04FAE-FDFF-4CE3-BCDE-AFCF48645D74}"/>
              </a:ext>
            </a:extLst>
          </p:cNvPr>
          <p:cNvCxnSpPr/>
          <p:nvPr/>
        </p:nvCxnSpPr>
        <p:spPr>
          <a:xfrm>
            <a:off x="1095021" y="6220174"/>
            <a:ext cx="2822223"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8AA6D02-64CC-46D0-9C89-4A52599B4AF9}"/>
              </a:ext>
            </a:extLst>
          </p:cNvPr>
          <p:cNvCxnSpPr>
            <a:cxnSpLocks/>
          </p:cNvCxnSpPr>
          <p:nvPr/>
        </p:nvCxnSpPr>
        <p:spPr>
          <a:xfrm>
            <a:off x="2336799" y="3702755"/>
            <a:ext cx="0" cy="2517419"/>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131FD18-1D95-41EB-9DB2-445F03F536B0}"/>
              </a:ext>
            </a:extLst>
          </p:cNvPr>
          <p:cNvCxnSpPr/>
          <p:nvPr/>
        </p:nvCxnSpPr>
        <p:spPr>
          <a:xfrm>
            <a:off x="2065866" y="3747911"/>
            <a:ext cx="112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C6FF1C9-C4EB-44D5-90F9-91D596E52219}"/>
              </a:ext>
            </a:extLst>
          </p:cNvPr>
          <p:cNvCxnSpPr/>
          <p:nvPr/>
        </p:nvCxnSpPr>
        <p:spPr>
          <a:xfrm>
            <a:off x="1095024" y="4239566"/>
            <a:ext cx="2810933"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572986E-2C65-4C2F-B501-42F9BB365A0F}"/>
              </a:ext>
            </a:extLst>
          </p:cNvPr>
          <p:cNvCxnSpPr/>
          <p:nvPr/>
        </p:nvCxnSpPr>
        <p:spPr>
          <a:xfrm>
            <a:off x="8477963" y="3747911"/>
            <a:ext cx="0" cy="2144889"/>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EAE724E-C038-4BAA-943D-0A8B0C24DA29}"/>
              </a:ext>
            </a:extLst>
          </p:cNvPr>
          <p:cNvCxnSpPr/>
          <p:nvPr/>
        </p:nvCxnSpPr>
        <p:spPr>
          <a:xfrm>
            <a:off x="8477959" y="3747911"/>
            <a:ext cx="2156177"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864B23A-27AA-4F89-9C9C-6B5818C0F892}"/>
              </a:ext>
            </a:extLst>
          </p:cNvPr>
          <p:cNvCxnSpPr/>
          <p:nvPr/>
        </p:nvCxnSpPr>
        <p:spPr>
          <a:xfrm>
            <a:off x="10634134" y="3747911"/>
            <a:ext cx="0" cy="2144889"/>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6523FF9-34AE-4F35-A265-881FFFB1B34D}"/>
              </a:ext>
            </a:extLst>
          </p:cNvPr>
          <p:cNvCxnSpPr/>
          <p:nvPr/>
        </p:nvCxnSpPr>
        <p:spPr>
          <a:xfrm>
            <a:off x="8477959" y="4239566"/>
            <a:ext cx="2156177"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B6836153-9A23-4148-AB8C-C298C36777F9}"/>
              </a:ext>
            </a:extLst>
          </p:cNvPr>
          <p:cNvCxnSpPr/>
          <p:nvPr/>
        </p:nvCxnSpPr>
        <p:spPr>
          <a:xfrm>
            <a:off x="8455384" y="5892800"/>
            <a:ext cx="2178755"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CB46DB6-6742-4BE1-8FB2-6A6A83BF28A5}"/>
              </a:ext>
            </a:extLst>
          </p:cNvPr>
          <p:cNvCxnSpPr/>
          <p:nvPr/>
        </p:nvCxnSpPr>
        <p:spPr>
          <a:xfrm>
            <a:off x="9493956" y="3747911"/>
            <a:ext cx="0" cy="2144889"/>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D07FAF0F-519F-4CB0-9D88-54F83A231787}"/>
              </a:ext>
            </a:extLst>
          </p:cNvPr>
          <p:cNvSpPr txBox="1"/>
          <p:nvPr/>
        </p:nvSpPr>
        <p:spPr>
          <a:xfrm>
            <a:off x="982127" y="3770489"/>
            <a:ext cx="1151465" cy="369332"/>
          </a:xfrm>
          <a:prstGeom prst="rect">
            <a:avLst/>
          </a:prstGeom>
          <a:noFill/>
        </p:spPr>
        <p:txBody>
          <a:bodyPr wrap="square" rtlCol="0">
            <a:spAutoFit/>
          </a:bodyPr>
          <a:lstStyle/>
          <a:p>
            <a:r>
              <a:rPr lang="en-US" b="1" dirty="0">
                <a:solidFill>
                  <a:schemeClr val="bg1"/>
                </a:solidFill>
              </a:rPr>
              <a:t>     </a:t>
            </a:r>
            <a:r>
              <a:rPr lang="en-US" sz="1700" b="1" dirty="0">
                <a:solidFill>
                  <a:schemeClr val="bg1"/>
                </a:solidFill>
              </a:rPr>
              <a:t>NAME</a:t>
            </a:r>
          </a:p>
        </p:txBody>
      </p:sp>
      <p:sp>
        <p:nvSpPr>
          <p:cNvPr id="35" name="TextBox 34">
            <a:extLst>
              <a:ext uri="{FF2B5EF4-FFF2-40B4-BE49-F238E27FC236}">
                <a16:creationId xmlns:a16="http://schemas.microsoft.com/office/drawing/2014/main" id="{5035487E-D97F-4307-BBE0-7DEEF4DB7D73}"/>
              </a:ext>
            </a:extLst>
          </p:cNvPr>
          <p:cNvSpPr txBox="1"/>
          <p:nvPr/>
        </p:nvSpPr>
        <p:spPr>
          <a:xfrm>
            <a:off x="2540000" y="3690621"/>
            <a:ext cx="993416" cy="615553"/>
          </a:xfrm>
          <a:prstGeom prst="rect">
            <a:avLst/>
          </a:prstGeom>
          <a:noFill/>
        </p:spPr>
        <p:txBody>
          <a:bodyPr wrap="square" rtlCol="0">
            <a:spAutoFit/>
          </a:bodyPr>
          <a:lstStyle/>
          <a:p>
            <a:r>
              <a:rPr lang="en-US" sz="1700" b="1" dirty="0">
                <a:solidFill>
                  <a:schemeClr val="bg1"/>
                </a:solidFill>
              </a:rPr>
              <a:t> Record </a:t>
            </a:r>
          </a:p>
          <a:p>
            <a:r>
              <a:rPr lang="en-US" sz="1700" b="1" dirty="0">
                <a:solidFill>
                  <a:schemeClr val="bg1"/>
                </a:solidFill>
              </a:rPr>
              <a:t>Address     </a:t>
            </a:r>
          </a:p>
        </p:txBody>
      </p:sp>
      <p:sp>
        <p:nvSpPr>
          <p:cNvPr id="36" name="TextBox 35">
            <a:extLst>
              <a:ext uri="{FF2B5EF4-FFF2-40B4-BE49-F238E27FC236}">
                <a16:creationId xmlns:a16="http://schemas.microsoft.com/office/drawing/2014/main" id="{51E0E16D-6ED2-45F5-80C4-03F9C38DA1C3}"/>
              </a:ext>
            </a:extLst>
          </p:cNvPr>
          <p:cNvSpPr txBox="1"/>
          <p:nvPr/>
        </p:nvSpPr>
        <p:spPr>
          <a:xfrm>
            <a:off x="1162753" y="4375034"/>
            <a:ext cx="1151438" cy="1754326"/>
          </a:xfrm>
          <a:prstGeom prst="rect">
            <a:avLst/>
          </a:prstGeom>
          <a:noFill/>
        </p:spPr>
        <p:txBody>
          <a:bodyPr wrap="square" rtlCol="0">
            <a:spAutoFit/>
          </a:bodyPr>
          <a:lstStyle/>
          <a:p>
            <a:r>
              <a:rPr lang="en-US" dirty="0"/>
              <a:t>  </a:t>
            </a:r>
            <a:r>
              <a:rPr lang="en-US" dirty="0">
                <a:solidFill>
                  <a:schemeClr val="bg1"/>
                </a:solidFill>
              </a:rPr>
              <a:t>Aman </a:t>
            </a:r>
          </a:p>
          <a:p>
            <a:r>
              <a:rPr lang="en-US" dirty="0">
                <a:solidFill>
                  <a:schemeClr val="bg1"/>
                </a:solidFill>
              </a:rPr>
              <a:t>  Amit</a:t>
            </a:r>
          </a:p>
          <a:p>
            <a:r>
              <a:rPr lang="en-US" dirty="0">
                <a:solidFill>
                  <a:schemeClr val="bg1"/>
                </a:solidFill>
              </a:rPr>
              <a:t>  Mohan</a:t>
            </a:r>
          </a:p>
          <a:p>
            <a:r>
              <a:rPr lang="en-US" dirty="0">
                <a:solidFill>
                  <a:schemeClr val="bg1"/>
                </a:solidFill>
              </a:rPr>
              <a:t>  Savita</a:t>
            </a:r>
          </a:p>
          <a:p>
            <a:r>
              <a:rPr lang="en-US" dirty="0">
                <a:solidFill>
                  <a:schemeClr val="bg1"/>
                </a:solidFill>
              </a:rPr>
              <a:t>  Suman</a:t>
            </a:r>
          </a:p>
          <a:p>
            <a:r>
              <a:rPr lang="en-US" dirty="0">
                <a:solidFill>
                  <a:schemeClr val="bg1"/>
                </a:solidFill>
              </a:rPr>
              <a:t>  Vikas</a:t>
            </a:r>
          </a:p>
        </p:txBody>
      </p:sp>
      <p:sp>
        <p:nvSpPr>
          <p:cNvPr id="40" name="TextBox 39">
            <a:extLst>
              <a:ext uri="{FF2B5EF4-FFF2-40B4-BE49-F238E27FC236}">
                <a16:creationId xmlns:a16="http://schemas.microsoft.com/office/drawing/2014/main" id="{FEAB04F6-F6A2-4701-AEF5-A1D2C313CD88}"/>
              </a:ext>
            </a:extLst>
          </p:cNvPr>
          <p:cNvSpPr txBox="1"/>
          <p:nvPr/>
        </p:nvSpPr>
        <p:spPr>
          <a:xfrm>
            <a:off x="2607729" y="4375034"/>
            <a:ext cx="733788" cy="1754326"/>
          </a:xfrm>
          <a:prstGeom prst="rect">
            <a:avLst/>
          </a:prstGeom>
          <a:noFill/>
        </p:spPr>
        <p:txBody>
          <a:bodyPr wrap="square" rtlCol="0">
            <a:spAutoFit/>
          </a:bodyPr>
          <a:lstStyle/>
          <a:p>
            <a:r>
              <a:rPr lang="en-US" dirty="0"/>
              <a:t>      </a:t>
            </a:r>
            <a:r>
              <a:rPr lang="en-US" b="1" dirty="0">
                <a:solidFill>
                  <a:schemeClr val="bg1"/>
                </a:solidFill>
              </a:rPr>
              <a:t>3</a:t>
            </a:r>
          </a:p>
          <a:p>
            <a:r>
              <a:rPr lang="en-US" b="1" dirty="0">
                <a:solidFill>
                  <a:schemeClr val="bg1"/>
                </a:solidFill>
              </a:rPr>
              <a:t>      1</a:t>
            </a:r>
          </a:p>
          <a:p>
            <a:r>
              <a:rPr lang="en-US" b="1" dirty="0">
                <a:solidFill>
                  <a:schemeClr val="bg1"/>
                </a:solidFill>
              </a:rPr>
              <a:t>      6</a:t>
            </a:r>
          </a:p>
          <a:p>
            <a:r>
              <a:rPr lang="en-US" b="1" dirty="0">
                <a:solidFill>
                  <a:schemeClr val="bg1"/>
                </a:solidFill>
              </a:rPr>
              <a:t>      4</a:t>
            </a:r>
          </a:p>
          <a:p>
            <a:r>
              <a:rPr lang="en-US" b="1" dirty="0">
                <a:solidFill>
                  <a:schemeClr val="bg1"/>
                </a:solidFill>
              </a:rPr>
              <a:t>      5</a:t>
            </a:r>
          </a:p>
          <a:p>
            <a:r>
              <a:rPr lang="en-US" b="1" dirty="0">
                <a:solidFill>
                  <a:schemeClr val="bg1"/>
                </a:solidFill>
              </a:rPr>
              <a:t>      2</a:t>
            </a:r>
          </a:p>
        </p:txBody>
      </p:sp>
      <p:sp>
        <p:nvSpPr>
          <p:cNvPr id="41" name="TextBox 40">
            <a:extLst>
              <a:ext uri="{FF2B5EF4-FFF2-40B4-BE49-F238E27FC236}">
                <a16:creationId xmlns:a16="http://schemas.microsoft.com/office/drawing/2014/main" id="{D497A589-6E30-48CA-A1F5-BA476192845F}"/>
              </a:ext>
            </a:extLst>
          </p:cNvPr>
          <p:cNvSpPr txBox="1"/>
          <p:nvPr/>
        </p:nvSpPr>
        <p:spPr>
          <a:xfrm>
            <a:off x="8556981" y="3770489"/>
            <a:ext cx="891820" cy="384721"/>
          </a:xfrm>
          <a:prstGeom prst="rect">
            <a:avLst/>
          </a:prstGeom>
          <a:noFill/>
        </p:spPr>
        <p:txBody>
          <a:bodyPr wrap="square" rtlCol="0">
            <a:spAutoFit/>
          </a:bodyPr>
          <a:lstStyle/>
          <a:p>
            <a:r>
              <a:rPr lang="en-US" sz="1900" b="1" dirty="0">
                <a:solidFill>
                  <a:schemeClr val="bg1"/>
                </a:solidFill>
              </a:rPr>
              <a:t>Salary</a:t>
            </a:r>
          </a:p>
        </p:txBody>
      </p:sp>
      <p:sp>
        <p:nvSpPr>
          <p:cNvPr id="42" name="TextBox 41">
            <a:extLst>
              <a:ext uri="{FF2B5EF4-FFF2-40B4-BE49-F238E27FC236}">
                <a16:creationId xmlns:a16="http://schemas.microsoft.com/office/drawing/2014/main" id="{BC18D4A6-891C-4E1D-B7DB-FE00BD15701E}"/>
              </a:ext>
            </a:extLst>
          </p:cNvPr>
          <p:cNvSpPr txBox="1"/>
          <p:nvPr/>
        </p:nvSpPr>
        <p:spPr>
          <a:xfrm>
            <a:off x="9572982" y="3781778"/>
            <a:ext cx="1309503" cy="384721"/>
          </a:xfrm>
          <a:prstGeom prst="rect">
            <a:avLst/>
          </a:prstGeom>
          <a:noFill/>
        </p:spPr>
        <p:txBody>
          <a:bodyPr wrap="square" rtlCol="0">
            <a:spAutoFit/>
          </a:bodyPr>
          <a:lstStyle/>
          <a:p>
            <a:r>
              <a:rPr lang="en-US" sz="1900" b="1" dirty="0">
                <a:solidFill>
                  <a:schemeClr val="bg1"/>
                </a:solidFill>
              </a:rPr>
              <a:t>Address</a:t>
            </a:r>
          </a:p>
        </p:txBody>
      </p:sp>
      <p:sp>
        <p:nvSpPr>
          <p:cNvPr id="43" name="TextBox 42">
            <a:extLst>
              <a:ext uri="{FF2B5EF4-FFF2-40B4-BE49-F238E27FC236}">
                <a16:creationId xmlns:a16="http://schemas.microsoft.com/office/drawing/2014/main" id="{4BC38134-0A79-4E5B-8106-8AC546A39938}"/>
              </a:ext>
            </a:extLst>
          </p:cNvPr>
          <p:cNvSpPr txBox="1"/>
          <p:nvPr/>
        </p:nvSpPr>
        <p:spPr>
          <a:xfrm>
            <a:off x="8602135" y="4386323"/>
            <a:ext cx="891818" cy="923330"/>
          </a:xfrm>
          <a:prstGeom prst="rect">
            <a:avLst/>
          </a:prstGeom>
          <a:noFill/>
        </p:spPr>
        <p:txBody>
          <a:bodyPr wrap="square" rtlCol="0">
            <a:spAutoFit/>
          </a:bodyPr>
          <a:lstStyle/>
          <a:p>
            <a:r>
              <a:rPr lang="en-US" dirty="0">
                <a:solidFill>
                  <a:schemeClr val="bg1"/>
                </a:solidFill>
              </a:rPr>
              <a:t>9000</a:t>
            </a:r>
          </a:p>
          <a:p>
            <a:r>
              <a:rPr lang="en-US" dirty="0">
                <a:solidFill>
                  <a:schemeClr val="bg1"/>
                </a:solidFill>
              </a:rPr>
              <a:t>10000</a:t>
            </a:r>
          </a:p>
          <a:p>
            <a:r>
              <a:rPr lang="en-US" dirty="0">
                <a:solidFill>
                  <a:schemeClr val="bg1"/>
                </a:solidFill>
              </a:rPr>
              <a:t>11000</a:t>
            </a:r>
          </a:p>
        </p:txBody>
      </p:sp>
      <p:sp>
        <p:nvSpPr>
          <p:cNvPr id="47" name="TextBox 46">
            <a:extLst>
              <a:ext uri="{FF2B5EF4-FFF2-40B4-BE49-F238E27FC236}">
                <a16:creationId xmlns:a16="http://schemas.microsoft.com/office/drawing/2014/main" id="{1A288DF4-275C-4881-94ED-E0EAEF2E4745}"/>
              </a:ext>
            </a:extLst>
          </p:cNvPr>
          <p:cNvSpPr txBox="1"/>
          <p:nvPr/>
        </p:nvSpPr>
        <p:spPr>
          <a:xfrm>
            <a:off x="9640710" y="4386323"/>
            <a:ext cx="1309487" cy="923330"/>
          </a:xfrm>
          <a:prstGeom prst="rect">
            <a:avLst/>
          </a:prstGeom>
          <a:noFill/>
        </p:spPr>
        <p:txBody>
          <a:bodyPr wrap="square" rtlCol="0">
            <a:spAutoFit/>
          </a:bodyPr>
          <a:lstStyle/>
          <a:p>
            <a:r>
              <a:rPr lang="en-US" dirty="0">
                <a:solidFill>
                  <a:schemeClr val="bg1"/>
                </a:solidFill>
              </a:rPr>
              <a:t>1,3</a:t>
            </a:r>
          </a:p>
          <a:p>
            <a:r>
              <a:rPr lang="en-US" dirty="0">
                <a:solidFill>
                  <a:schemeClr val="bg1"/>
                </a:solidFill>
              </a:rPr>
              <a:t>5</a:t>
            </a:r>
          </a:p>
          <a:p>
            <a:r>
              <a:rPr lang="en-US" dirty="0">
                <a:solidFill>
                  <a:schemeClr val="bg1"/>
                </a:solidFill>
              </a:rPr>
              <a:t>2,4,6</a:t>
            </a:r>
          </a:p>
        </p:txBody>
      </p:sp>
      <p:cxnSp>
        <p:nvCxnSpPr>
          <p:cNvPr id="51" name="Straight Connector 50">
            <a:extLst>
              <a:ext uri="{FF2B5EF4-FFF2-40B4-BE49-F238E27FC236}">
                <a16:creationId xmlns:a16="http://schemas.microsoft.com/office/drawing/2014/main" id="{0296B160-4457-4DB5-A434-B10AF2A0722E}"/>
              </a:ext>
            </a:extLst>
          </p:cNvPr>
          <p:cNvCxnSpPr>
            <a:cxnSpLocks/>
          </p:cNvCxnSpPr>
          <p:nvPr/>
        </p:nvCxnSpPr>
        <p:spPr>
          <a:xfrm>
            <a:off x="5486400" y="3533422"/>
            <a:ext cx="5768621" cy="8467"/>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685A4D0-F4DE-4697-8418-C8894D0DEA10}"/>
              </a:ext>
            </a:extLst>
          </p:cNvPr>
          <p:cNvCxnSpPr/>
          <p:nvPr/>
        </p:nvCxnSpPr>
        <p:spPr>
          <a:xfrm>
            <a:off x="5486400" y="3528087"/>
            <a:ext cx="0" cy="2856367"/>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2488611-4C17-42FA-A520-DDC93CB60A5D}"/>
              </a:ext>
            </a:extLst>
          </p:cNvPr>
          <p:cNvCxnSpPr/>
          <p:nvPr/>
        </p:nvCxnSpPr>
        <p:spPr>
          <a:xfrm>
            <a:off x="5486400" y="6378222"/>
            <a:ext cx="5768621"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98DB242C-D268-4559-9254-7859BE4441F6}"/>
              </a:ext>
            </a:extLst>
          </p:cNvPr>
          <p:cNvCxnSpPr/>
          <p:nvPr/>
        </p:nvCxnSpPr>
        <p:spPr>
          <a:xfrm>
            <a:off x="11255021" y="3537655"/>
            <a:ext cx="0" cy="284679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0" name="Connector: Elbow 59">
            <a:extLst>
              <a:ext uri="{FF2B5EF4-FFF2-40B4-BE49-F238E27FC236}">
                <a16:creationId xmlns:a16="http://schemas.microsoft.com/office/drawing/2014/main" id="{4F28C08F-F759-4BB7-A6D1-66C2B05AA373}"/>
              </a:ext>
            </a:extLst>
          </p:cNvPr>
          <p:cNvCxnSpPr>
            <a:cxnSpLocks/>
          </p:cNvCxnSpPr>
          <p:nvPr/>
        </p:nvCxnSpPr>
        <p:spPr>
          <a:xfrm>
            <a:off x="4041425" y="4041425"/>
            <a:ext cx="1405462" cy="1388640"/>
          </a:xfrm>
          <a:prstGeom prst="bent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ABA928BD-A76B-4C1D-A88F-CB613E49BFBF}"/>
              </a:ext>
            </a:extLst>
          </p:cNvPr>
          <p:cNvCxnSpPr/>
          <p:nvPr/>
        </p:nvCxnSpPr>
        <p:spPr>
          <a:xfrm>
            <a:off x="5813778" y="3781778"/>
            <a:ext cx="1975555"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6A47789B-FF41-4259-A47D-8C076377B48E}"/>
              </a:ext>
            </a:extLst>
          </p:cNvPr>
          <p:cNvCxnSpPr/>
          <p:nvPr/>
        </p:nvCxnSpPr>
        <p:spPr>
          <a:xfrm>
            <a:off x="5813778" y="3781778"/>
            <a:ext cx="0" cy="1470419"/>
          </a:xfrm>
          <a:prstGeom prst="line">
            <a:avLst/>
          </a:prstGeom>
          <a:ln/>
        </p:spPr>
        <p:style>
          <a:lnRef idx="3">
            <a:schemeClr val="accent4"/>
          </a:lnRef>
          <a:fillRef idx="0">
            <a:schemeClr val="accent4"/>
          </a:fillRef>
          <a:effectRef idx="2">
            <a:schemeClr val="accent4"/>
          </a:effectRef>
          <a:fontRef idx="minor">
            <a:schemeClr val="tx1"/>
          </a:fontRef>
        </p:style>
      </p:cxnSp>
      <p:cxnSp>
        <p:nvCxnSpPr>
          <p:cNvPr id="71" name="Straight Connector 70">
            <a:extLst>
              <a:ext uri="{FF2B5EF4-FFF2-40B4-BE49-F238E27FC236}">
                <a16:creationId xmlns:a16="http://schemas.microsoft.com/office/drawing/2014/main" id="{17651F08-38A3-4C3B-AC21-00D602893ACD}"/>
              </a:ext>
            </a:extLst>
          </p:cNvPr>
          <p:cNvCxnSpPr/>
          <p:nvPr/>
        </p:nvCxnSpPr>
        <p:spPr>
          <a:xfrm>
            <a:off x="7789333" y="3770489"/>
            <a:ext cx="0" cy="1492997"/>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BC1458E-8B98-49E4-A8FB-354E6E34DD4A}"/>
              </a:ext>
            </a:extLst>
          </p:cNvPr>
          <p:cNvCxnSpPr/>
          <p:nvPr/>
        </p:nvCxnSpPr>
        <p:spPr>
          <a:xfrm>
            <a:off x="5813778" y="5252197"/>
            <a:ext cx="1975555"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C8F84453-9CCC-4E65-8A29-44FD11679870}"/>
              </a:ext>
            </a:extLst>
          </p:cNvPr>
          <p:cNvCxnSpPr/>
          <p:nvPr/>
        </p:nvCxnSpPr>
        <p:spPr>
          <a:xfrm>
            <a:off x="5813778" y="4139821"/>
            <a:ext cx="1975555"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0E2E262D-ADC9-40B1-B720-806992011F7A}"/>
              </a:ext>
            </a:extLst>
          </p:cNvPr>
          <p:cNvCxnSpPr/>
          <p:nvPr/>
        </p:nvCxnSpPr>
        <p:spPr>
          <a:xfrm>
            <a:off x="6694311" y="3781778"/>
            <a:ext cx="0" cy="1470419"/>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2C656520-76DD-43FE-A648-500741B871D3}"/>
              </a:ext>
            </a:extLst>
          </p:cNvPr>
          <p:cNvSpPr txBox="1"/>
          <p:nvPr/>
        </p:nvSpPr>
        <p:spPr>
          <a:xfrm>
            <a:off x="5892801" y="3759201"/>
            <a:ext cx="1896527" cy="646331"/>
          </a:xfrm>
          <a:prstGeom prst="rect">
            <a:avLst/>
          </a:prstGeom>
          <a:noFill/>
        </p:spPr>
        <p:txBody>
          <a:bodyPr wrap="square" rtlCol="0">
            <a:spAutoFit/>
          </a:bodyPr>
          <a:lstStyle/>
          <a:p>
            <a:r>
              <a:rPr lang="en-US" b="1" dirty="0">
                <a:solidFill>
                  <a:schemeClr val="bg1"/>
                </a:solidFill>
              </a:rPr>
              <a:t>Sex          Address</a:t>
            </a:r>
          </a:p>
          <a:p>
            <a:endParaRPr lang="en-US" b="1" dirty="0">
              <a:solidFill>
                <a:schemeClr val="bg1"/>
              </a:solidFill>
            </a:endParaRPr>
          </a:p>
        </p:txBody>
      </p:sp>
      <p:sp>
        <p:nvSpPr>
          <p:cNvPr id="79" name="TextBox 78">
            <a:extLst>
              <a:ext uri="{FF2B5EF4-FFF2-40B4-BE49-F238E27FC236}">
                <a16:creationId xmlns:a16="http://schemas.microsoft.com/office/drawing/2014/main" id="{E8536849-5C6B-4EB8-8E2A-2484461AABD3}"/>
              </a:ext>
            </a:extLst>
          </p:cNvPr>
          <p:cNvSpPr txBox="1"/>
          <p:nvPr/>
        </p:nvSpPr>
        <p:spPr>
          <a:xfrm>
            <a:off x="5971830" y="4241715"/>
            <a:ext cx="1998125" cy="923330"/>
          </a:xfrm>
          <a:prstGeom prst="rect">
            <a:avLst/>
          </a:prstGeom>
          <a:noFill/>
        </p:spPr>
        <p:txBody>
          <a:bodyPr wrap="square" rtlCol="0">
            <a:spAutoFit/>
          </a:bodyPr>
          <a:lstStyle/>
          <a:p>
            <a:r>
              <a:rPr lang="en-US" dirty="0">
                <a:solidFill>
                  <a:schemeClr val="bg1"/>
                </a:solidFill>
              </a:rPr>
              <a:t>M               1,2,3,6</a:t>
            </a:r>
          </a:p>
          <a:p>
            <a:endParaRPr lang="en-US" dirty="0">
              <a:solidFill>
                <a:schemeClr val="bg1"/>
              </a:solidFill>
            </a:endParaRPr>
          </a:p>
          <a:p>
            <a:r>
              <a:rPr lang="en-US" dirty="0">
                <a:solidFill>
                  <a:schemeClr val="bg1"/>
                </a:solidFill>
              </a:rPr>
              <a:t>F                        4,5</a:t>
            </a:r>
          </a:p>
        </p:txBody>
      </p:sp>
      <p:pic>
        <p:nvPicPr>
          <p:cNvPr id="81" name="Picture 80">
            <a:extLst>
              <a:ext uri="{FF2B5EF4-FFF2-40B4-BE49-F238E27FC236}">
                <a16:creationId xmlns:a16="http://schemas.microsoft.com/office/drawing/2014/main" id="{1C5B3502-1D67-403D-8F6A-D4793E4D97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0158" y="317101"/>
            <a:ext cx="3222972" cy="2846799"/>
          </a:xfrm>
          <a:prstGeom prst="rect">
            <a:avLst/>
          </a:prstGeom>
          <a:ln>
            <a:noFill/>
          </a:ln>
          <a:effectLst>
            <a:softEdge rad="112500"/>
          </a:effectLst>
        </p:spPr>
      </p:pic>
    </p:spTree>
    <p:extLst>
      <p:ext uri="{BB962C8B-B14F-4D97-AF65-F5344CB8AC3E}">
        <p14:creationId xmlns:p14="http://schemas.microsoft.com/office/powerpoint/2010/main" val="2997009256"/>
      </p:ext>
    </p:extLst>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B058F50-A826-4470-8403-51FB92AC074A}"/>
              </a:ext>
            </a:extLst>
          </p:cNvPr>
          <p:cNvSpPr/>
          <p:nvPr/>
        </p:nvSpPr>
        <p:spPr>
          <a:xfrm>
            <a:off x="79023" y="79023"/>
            <a:ext cx="12192000" cy="68580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B9D25A0-9B40-4945-9FA2-D3A080C6A006}"/>
              </a:ext>
            </a:extLst>
          </p:cNvPr>
          <p:cNvSpPr txBox="1"/>
          <p:nvPr/>
        </p:nvSpPr>
        <p:spPr>
          <a:xfrm>
            <a:off x="485422" y="474132"/>
            <a:ext cx="6254045" cy="830997"/>
          </a:xfrm>
          <a:prstGeom prst="rect">
            <a:avLst/>
          </a:prstGeom>
          <a:noFill/>
        </p:spPr>
        <p:txBody>
          <a:bodyPr wrap="square" rtlCol="0">
            <a:spAutoFit/>
          </a:bodyPr>
          <a:lstStyle/>
          <a:p>
            <a:r>
              <a:rPr lang="en-US" sz="4800" b="1" dirty="0">
                <a:solidFill>
                  <a:schemeClr val="bg1"/>
                </a:solidFill>
                <a:effectLst>
                  <a:outerShdw blurRad="50800" dist="38100" dir="18900000" algn="bl" rotWithShape="0">
                    <a:prstClr val="black">
                      <a:alpha val="40000"/>
                    </a:prstClr>
                  </a:outerShdw>
                </a:effectLst>
              </a:rPr>
              <a:t>2.Multi-list organization</a:t>
            </a:r>
          </a:p>
        </p:txBody>
      </p:sp>
      <p:sp>
        <p:nvSpPr>
          <p:cNvPr id="6" name="TextBox 5">
            <a:extLst>
              <a:ext uri="{FF2B5EF4-FFF2-40B4-BE49-F238E27FC236}">
                <a16:creationId xmlns:a16="http://schemas.microsoft.com/office/drawing/2014/main" id="{0A3089D5-3A08-4DF0-93E6-283BEFF163C1}"/>
              </a:ext>
            </a:extLst>
          </p:cNvPr>
          <p:cNvSpPr txBox="1"/>
          <p:nvPr/>
        </p:nvSpPr>
        <p:spPr>
          <a:xfrm>
            <a:off x="756357" y="1422400"/>
            <a:ext cx="11038078" cy="923330"/>
          </a:xfrm>
          <a:prstGeom prst="rect">
            <a:avLst/>
          </a:prstGeom>
          <a:noFill/>
        </p:spPr>
        <p:txBody>
          <a:bodyPr wrap="square" rtlCol="0">
            <a:spAutoFit/>
          </a:bodyPr>
          <a:lstStyle/>
          <a:p>
            <a:r>
              <a:rPr lang="en-US" b="1" dirty="0">
                <a:solidFill>
                  <a:schemeClr val="bg1"/>
                </a:solidFill>
              </a:rPr>
              <a:t>Multi-list file organization is a file structure that defines indexes on multiple fields that are often used to search a record. In this structure, the index contains all values that the secondary key has in the data file, and the entry in the multi-index for a secondary key value is a pointer to the first data record with that key value.</a:t>
            </a:r>
          </a:p>
        </p:txBody>
      </p:sp>
      <p:sp>
        <p:nvSpPr>
          <p:cNvPr id="9" name="Rectangle 8">
            <a:extLst>
              <a:ext uri="{FF2B5EF4-FFF2-40B4-BE49-F238E27FC236}">
                <a16:creationId xmlns:a16="http://schemas.microsoft.com/office/drawing/2014/main" id="{1D1DD6D0-1E31-4846-8046-7E9E630F49C0}"/>
              </a:ext>
            </a:extLst>
          </p:cNvPr>
          <p:cNvSpPr/>
          <p:nvPr/>
        </p:nvSpPr>
        <p:spPr>
          <a:xfrm>
            <a:off x="387749" y="2604785"/>
            <a:ext cx="5226756" cy="2692401"/>
          </a:xfrm>
          <a:prstGeom prst="rect">
            <a:avLst/>
          </a:prstGeom>
          <a:solidFill>
            <a:schemeClr val="tx1"/>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031BB85-66C6-4A05-A649-1328CB198F8A}"/>
              </a:ext>
            </a:extLst>
          </p:cNvPr>
          <p:cNvSpPr/>
          <p:nvPr/>
        </p:nvSpPr>
        <p:spPr>
          <a:xfrm>
            <a:off x="657210" y="3041617"/>
            <a:ext cx="2054578" cy="1851378"/>
          </a:xfrm>
          <a:prstGeom prst="rect">
            <a:avLst/>
          </a:prstGeom>
          <a:solidFill>
            <a:schemeClr val="tx1"/>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7785FCB1-90BA-4992-A8D3-66A320901389}"/>
              </a:ext>
            </a:extLst>
          </p:cNvPr>
          <p:cNvCxnSpPr>
            <a:cxnSpLocks/>
          </p:cNvCxnSpPr>
          <p:nvPr/>
        </p:nvCxnSpPr>
        <p:spPr>
          <a:xfrm>
            <a:off x="1631491" y="3081375"/>
            <a:ext cx="0" cy="1851378"/>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936800A-80F4-4154-9145-B4EAFCEFA62E}"/>
              </a:ext>
            </a:extLst>
          </p:cNvPr>
          <p:cNvCxnSpPr/>
          <p:nvPr/>
        </p:nvCxnSpPr>
        <p:spPr>
          <a:xfrm>
            <a:off x="630705" y="3506426"/>
            <a:ext cx="2054578"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6E9D543C-BF8F-40BE-A80B-9561EB8E9670}"/>
              </a:ext>
            </a:extLst>
          </p:cNvPr>
          <p:cNvSpPr/>
          <p:nvPr/>
        </p:nvSpPr>
        <p:spPr>
          <a:xfrm>
            <a:off x="3053892" y="3227150"/>
            <a:ext cx="2212618" cy="2223898"/>
          </a:xfrm>
          <a:prstGeom prst="rect">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FF00"/>
                </a:solidFill>
              </a:ln>
            </a:endParaRPr>
          </a:p>
        </p:txBody>
      </p:sp>
      <p:cxnSp>
        <p:nvCxnSpPr>
          <p:cNvPr id="18" name="Straight Connector 17">
            <a:extLst>
              <a:ext uri="{FF2B5EF4-FFF2-40B4-BE49-F238E27FC236}">
                <a16:creationId xmlns:a16="http://schemas.microsoft.com/office/drawing/2014/main" id="{F12A6F86-F2A0-4AA4-8685-1B05016D41C8}"/>
              </a:ext>
            </a:extLst>
          </p:cNvPr>
          <p:cNvCxnSpPr>
            <a:cxnSpLocks/>
            <a:stCxn id="16" idx="0"/>
          </p:cNvCxnSpPr>
          <p:nvPr/>
        </p:nvCxnSpPr>
        <p:spPr>
          <a:xfrm>
            <a:off x="4160201" y="3227150"/>
            <a:ext cx="11291" cy="2223898"/>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0C38F3B-2651-44F4-806C-E654CA716444}"/>
              </a:ext>
            </a:extLst>
          </p:cNvPr>
          <p:cNvCxnSpPr/>
          <p:nvPr/>
        </p:nvCxnSpPr>
        <p:spPr>
          <a:xfrm>
            <a:off x="3051932" y="3599191"/>
            <a:ext cx="2212618"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282941D4-EAF1-4700-B8E7-A4327CEF684F}"/>
              </a:ext>
            </a:extLst>
          </p:cNvPr>
          <p:cNvSpPr txBox="1"/>
          <p:nvPr/>
        </p:nvSpPr>
        <p:spPr>
          <a:xfrm>
            <a:off x="696968" y="3015112"/>
            <a:ext cx="2088440" cy="400110"/>
          </a:xfrm>
          <a:prstGeom prst="rect">
            <a:avLst/>
          </a:prstGeom>
          <a:noFill/>
        </p:spPr>
        <p:txBody>
          <a:bodyPr wrap="square" rtlCol="0">
            <a:spAutoFit/>
          </a:bodyPr>
          <a:lstStyle/>
          <a:p>
            <a:r>
              <a:rPr lang="en-US" sz="2000" b="1" dirty="0">
                <a:solidFill>
                  <a:schemeClr val="bg1"/>
                </a:solidFill>
              </a:rPr>
              <a:t>Sex            Address</a:t>
            </a:r>
            <a:endParaRPr lang="en-US" b="1" dirty="0">
              <a:solidFill>
                <a:schemeClr val="bg1"/>
              </a:solidFill>
            </a:endParaRPr>
          </a:p>
        </p:txBody>
      </p:sp>
      <p:sp>
        <p:nvSpPr>
          <p:cNvPr id="22" name="TextBox 21">
            <a:extLst>
              <a:ext uri="{FF2B5EF4-FFF2-40B4-BE49-F238E27FC236}">
                <a16:creationId xmlns:a16="http://schemas.microsoft.com/office/drawing/2014/main" id="{D430DA91-3008-493E-82FD-DDCDCB16FBA5}"/>
              </a:ext>
            </a:extLst>
          </p:cNvPr>
          <p:cNvSpPr txBox="1"/>
          <p:nvPr/>
        </p:nvSpPr>
        <p:spPr>
          <a:xfrm>
            <a:off x="3091684" y="3200649"/>
            <a:ext cx="2201327" cy="400110"/>
          </a:xfrm>
          <a:prstGeom prst="rect">
            <a:avLst/>
          </a:prstGeom>
          <a:noFill/>
        </p:spPr>
        <p:txBody>
          <a:bodyPr wrap="square" rtlCol="0">
            <a:spAutoFit/>
          </a:bodyPr>
          <a:lstStyle/>
          <a:p>
            <a:r>
              <a:rPr lang="en-US" sz="2000" b="1" dirty="0">
                <a:solidFill>
                  <a:schemeClr val="bg1"/>
                </a:solidFill>
              </a:rPr>
              <a:t>Salary        Address</a:t>
            </a:r>
            <a:endParaRPr lang="en-US" b="1" dirty="0">
              <a:solidFill>
                <a:schemeClr val="bg1"/>
              </a:solidFill>
            </a:endParaRPr>
          </a:p>
        </p:txBody>
      </p:sp>
      <p:sp>
        <p:nvSpPr>
          <p:cNvPr id="23" name="TextBox 22">
            <a:extLst>
              <a:ext uri="{FF2B5EF4-FFF2-40B4-BE49-F238E27FC236}">
                <a16:creationId xmlns:a16="http://schemas.microsoft.com/office/drawing/2014/main" id="{5989BD18-B8C3-401D-ACB9-BC50969DDE38}"/>
              </a:ext>
            </a:extLst>
          </p:cNvPr>
          <p:cNvSpPr txBox="1"/>
          <p:nvPr/>
        </p:nvSpPr>
        <p:spPr>
          <a:xfrm>
            <a:off x="763228" y="3723860"/>
            <a:ext cx="2054578" cy="923330"/>
          </a:xfrm>
          <a:prstGeom prst="rect">
            <a:avLst/>
          </a:prstGeom>
          <a:noFill/>
        </p:spPr>
        <p:txBody>
          <a:bodyPr wrap="square" rtlCol="0">
            <a:spAutoFit/>
          </a:bodyPr>
          <a:lstStyle/>
          <a:p>
            <a:r>
              <a:rPr lang="en-US" dirty="0">
                <a:solidFill>
                  <a:schemeClr val="bg1"/>
                </a:solidFill>
              </a:rPr>
              <a:t>M                       1</a:t>
            </a:r>
          </a:p>
          <a:p>
            <a:endParaRPr lang="en-US" dirty="0">
              <a:solidFill>
                <a:schemeClr val="bg1"/>
              </a:solidFill>
            </a:endParaRPr>
          </a:p>
          <a:p>
            <a:r>
              <a:rPr lang="en-US" dirty="0">
                <a:solidFill>
                  <a:schemeClr val="bg1"/>
                </a:solidFill>
              </a:rPr>
              <a:t>F                         4</a:t>
            </a:r>
          </a:p>
        </p:txBody>
      </p:sp>
      <p:sp>
        <p:nvSpPr>
          <p:cNvPr id="25" name="TextBox 24">
            <a:extLst>
              <a:ext uri="{FF2B5EF4-FFF2-40B4-BE49-F238E27FC236}">
                <a16:creationId xmlns:a16="http://schemas.microsoft.com/office/drawing/2014/main" id="{39732B51-4D0B-421B-A67E-B083AFF84706}"/>
              </a:ext>
            </a:extLst>
          </p:cNvPr>
          <p:cNvSpPr txBox="1"/>
          <p:nvPr/>
        </p:nvSpPr>
        <p:spPr>
          <a:xfrm>
            <a:off x="3144696" y="3850984"/>
            <a:ext cx="2212608" cy="1477328"/>
          </a:xfrm>
          <a:prstGeom prst="rect">
            <a:avLst/>
          </a:prstGeom>
          <a:noFill/>
        </p:spPr>
        <p:txBody>
          <a:bodyPr wrap="square" rtlCol="0">
            <a:spAutoFit/>
          </a:bodyPr>
          <a:lstStyle/>
          <a:p>
            <a:r>
              <a:rPr lang="en-US" dirty="0">
                <a:solidFill>
                  <a:schemeClr val="bg1"/>
                </a:solidFill>
              </a:rPr>
              <a:t>9000                  1</a:t>
            </a:r>
          </a:p>
          <a:p>
            <a:endParaRPr lang="en-US" dirty="0">
              <a:solidFill>
                <a:schemeClr val="bg1"/>
              </a:solidFill>
            </a:endParaRPr>
          </a:p>
          <a:p>
            <a:r>
              <a:rPr lang="en-US" dirty="0">
                <a:solidFill>
                  <a:schemeClr val="bg1"/>
                </a:solidFill>
              </a:rPr>
              <a:t>10000                5</a:t>
            </a:r>
          </a:p>
          <a:p>
            <a:endParaRPr lang="en-US" dirty="0">
              <a:solidFill>
                <a:schemeClr val="bg1"/>
              </a:solidFill>
            </a:endParaRPr>
          </a:p>
          <a:p>
            <a:r>
              <a:rPr lang="en-US" dirty="0">
                <a:solidFill>
                  <a:schemeClr val="bg1"/>
                </a:solidFill>
              </a:rPr>
              <a:t>11000                2</a:t>
            </a:r>
          </a:p>
        </p:txBody>
      </p:sp>
      <p:sp>
        <p:nvSpPr>
          <p:cNvPr id="30" name="Arrow: Right 29">
            <a:extLst>
              <a:ext uri="{FF2B5EF4-FFF2-40B4-BE49-F238E27FC236}">
                <a16:creationId xmlns:a16="http://schemas.microsoft.com/office/drawing/2014/main" id="{298141CD-CFAA-41D2-9ABE-70E5E164FF16}"/>
              </a:ext>
            </a:extLst>
          </p:cNvPr>
          <p:cNvSpPr/>
          <p:nvPr/>
        </p:nvSpPr>
        <p:spPr>
          <a:xfrm>
            <a:off x="5767639" y="4651513"/>
            <a:ext cx="688628" cy="344557"/>
          </a:xfrm>
          <a:prstGeom prst="rightArrow">
            <a:avLst/>
          </a:prstGeom>
          <a:solidFill>
            <a:schemeClr val="tx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2FF7CF8B-25B0-4218-8F34-1540039BC2C0}"/>
              </a:ext>
            </a:extLst>
          </p:cNvPr>
          <p:cNvSpPr/>
          <p:nvPr/>
        </p:nvSpPr>
        <p:spPr>
          <a:xfrm>
            <a:off x="6482770" y="3307249"/>
            <a:ext cx="5585046" cy="2801997"/>
          </a:xfrm>
          <a:prstGeom prst="rect">
            <a:avLst/>
          </a:prstGeom>
          <a:solidFill>
            <a:schemeClr val="tx1"/>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5" name="Straight Connector 34">
            <a:extLst>
              <a:ext uri="{FF2B5EF4-FFF2-40B4-BE49-F238E27FC236}">
                <a16:creationId xmlns:a16="http://schemas.microsoft.com/office/drawing/2014/main" id="{0B0B4EF1-9145-4873-8B7D-3B0B0F9E8250}"/>
              </a:ext>
            </a:extLst>
          </p:cNvPr>
          <p:cNvCxnSpPr>
            <a:cxnSpLocks/>
          </p:cNvCxnSpPr>
          <p:nvPr/>
        </p:nvCxnSpPr>
        <p:spPr>
          <a:xfrm>
            <a:off x="7368212" y="3293997"/>
            <a:ext cx="0" cy="2815255"/>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C069E95-56DE-41A2-B4BA-305F210DA256}"/>
              </a:ext>
            </a:extLst>
          </p:cNvPr>
          <p:cNvCxnSpPr>
            <a:cxnSpLocks/>
          </p:cNvCxnSpPr>
          <p:nvPr/>
        </p:nvCxnSpPr>
        <p:spPr>
          <a:xfrm>
            <a:off x="8070577" y="3293997"/>
            <a:ext cx="0" cy="2815255"/>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DC09C48-19D5-4D8F-AF72-8E3C89A013F0}"/>
              </a:ext>
            </a:extLst>
          </p:cNvPr>
          <p:cNvCxnSpPr>
            <a:cxnSpLocks/>
          </p:cNvCxnSpPr>
          <p:nvPr/>
        </p:nvCxnSpPr>
        <p:spPr>
          <a:xfrm flipH="1">
            <a:off x="8971725" y="3293997"/>
            <a:ext cx="1" cy="2815255"/>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BB92A38-47F4-4E21-B347-71A57F2B9372}"/>
              </a:ext>
            </a:extLst>
          </p:cNvPr>
          <p:cNvCxnSpPr>
            <a:cxnSpLocks/>
          </p:cNvCxnSpPr>
          <p:nvPr/>
        </p:nvCxnSpPr>
        <p:spPr>
          <a:xfrm>
            <a:off x="9568074" y="3293997"/>
            <a:ext cx="0" cy="2815255"/>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5803BAC-F793-4AA1-9B25-71067AFFA512}"/>
              </a:ext>
            </a:extLst>
          </p:cNvPr>
          <p:cNvCxnSpPr>
            <a:cxnSpLocks/>
          </p:cNvCxnSpPr>
          <p:nvPr/>
        </p:nvCxnSpPr>
        <p:spPr>
          <a:xfrm>
            <a:off x="10442714" y="3293997"/>
            <a:ext cx="0" cy="2815255"/>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D255241-3E38-45D1-B06F-4C26A7EE112E}"/>
              </a:ext>
            </a:extLst>
          </p:cNvPr>
          <p:cNvCxnSpPr>
            <a:cxnSpLocks/>
          </p:cNvCxnSpPr>
          <p:nvPr/>
        </p:nvCxnSpPr>
        <p:spPr>
          <a:xfrm>
            <a:off x="6482770" y="3823987"/>
            <a:ext cx="5585046"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BE01F9F4-112F-4AD8-B89D-6A619F079E2C}"/>
              </a:ext>
            </a:extLst>
          </p:cNvPr>
          <p:cNvSpPr txBox="1"/>
          <p:nvPr/>
        </p:nvSpPr>
        <p:spPr>
          <a:xfrm>
            <a:off x="6456264" y="3240985"/>
            <a:ext cx="6027283" cy="646331"/>
          </a:xfrm>
          <a:prstGeom prst="rect">
            <a:avLst/>
          </a:prstGeom>
          <a:noFill/>
        </p:spPr>
        <p:txBody>
          <a:bodyPr wrap="square" rtlCol="0">
            <a:spAutoFit/>
          </a:bodyPr>
          <a:lstStyle/>
          <a:p>
            <a:r>
              <a:rPr lang="en-US" b="1" dirty="0">
                <a:solidFill>
                  <a:schemeClr val="bg1"/>
                </a:solidFill>
              </a:rPr>
              <a:t>Record   Emp#     NAME       Sex     Next       Salary       Next</a:t>
            </a:r>
          </a:p>
          <a:p>
            <a:r>
              <a:rPr lang="en-US" b="1" dirty="0">
                <a:solidFill>
                  <a:schemeClr val="bg1"/>
                </a:solidFill>
              </a:rPr>
              <a:t>  Add                                                (for sex)                (for </a:t>
            </a:r>
            <a:r>
              <a:rPr lang="en-US" b="1" dirty="0" err="1">
                <a:solidFill>
                  <a:schemeClr val="bg1"/>
                </a:solidFill>
              </a:rPr>
              <a:t>salry</a:t>
            </a:r>
            <a:r>
              <a:rPr lang="en-US" b="1" dirty="0">
                <a:solidFill>
                  <a:schemeClr val="bg1"/>
                </a:solidFill>
              </a:rPr>
              <a:t>)</a:t>
            </a:r>
          </a:p>
        </p:txBody>
      </p:sp>
      <p:sp>
        <p:nvSpPr>
          <p:cNvPr id="52" name="TextBox 51">
            <a:extLst>
              <a:ext uri="{FF2B5EF4-FFF2-40B4-BE49-F238E27FC236}">
                <a16:creationId xmlns:a16="http://schemas.microsoft.com/office/drawing/2014/main" id="{766A87F0-710E-48DF-AA9C-5D243653A006}"/>
              </a:ext>
            </a:extLst>
          </p:cNvPr>
          <p:cNvSpPr txBox="1"/>
          <p:nvPr/>
        </p:nvSpPr>
        <p:spPr>
          <a:xfrm>
            <a:off x="6615288" y="4142037"/>
            <a:ext cx="5285163" cy="1754326"/>
          </a:xfrm>
          <a:prstGeom prst="rect">
            <a:avLst/>
          </a:prstGeom>
          <a:noFill/>
        </p:spPr>
        <p:txBody>
          <a:bodyPr wrap="square" rtlCol="0">
            <a:spAutoFit/>
          </a:bodyPr>
          <a:lstStyle/>
          <a:p>
            <a:r>
              <a:rPr lang="en-US" dirty="0"/>
              <a:t>  </a:t>
            </a:r>
            <a:r>
              <a:rPr lang="en-US" dirty="0">
                <a:solidFill>
                  <a:schemeClr val="bg1"/>
                </a:solidFill>
              </a:rPr>
              <a:t>1.            500      Amit          M           2       9000         3</a:t>
            </a:r>
          </a:p>
          <a:p>
            <a:r>
              <a:rPr lang="en-US" dirty="0">
                <a:solidFill>
                  <a:schemeClr val="bg1"/>
                </a:solidFill>
              </a:rPr>
              <a:t>  2.            600      Vikas         M           3       11000       4</a:t>
            </a:r>
          </a:p>
          <a:p>
            <a:r>
              <a:rPr lang="en-US" dirty="0">
                <a:solidFill>
                  <a:schemeClr val="bg1"/>
                </a:solidFill>
              </a:rPr>
              <a:t>  3.            700      Aman        M           6       9000         0</a:t>
            </a:r>
          </a:p>
          <a:p>
            <a:r>
              <a:rPr lang="en-US" dirty="0">
                <a:solidFill>
                  <a:schemeClr val="bg1"/>
                </a:solidFill>
              </a:rPr>
              <a:t>  4.            800      Savita        F             4       11000      6 </a:t>
            </a:r>
          </a:p>
          <a:p>
            <a:r>
              <a:rPr lang="en-US" dirty="0">
                <a:solidFill>
                  <a:schemeClr val="bg1"/>
                </a:solidFill>
              </a:rPr>
              <a:t>  5.            900      Suman      F             0       10000      0</a:t>
            </a:r>
          </a:p>
          <a:p>
            <a:r>
              <a:rPr lang="en-US" dirty="0">
                <a:solidFill>
                  <a:schemeClr val="bg1"/>
                </a:solidFill>
              </a:rPr>
              <a:t>  6.            950      Mohan     M            0       11000      0</a:t>
            </a:r>
          </a:p>
        </p:txBody>
      </p:sp>
      <p:cxnSp>
        <p:nvCxnSpPr>
          <p:cNvPr id="59" name="Straight Connector 58">
            <a:extLst>
              <a:ext uri="{FF2B5EF4-FFF2-40B4-BE49-F238E27FC236}">
                <a16:creationId xmlns:a16="http://schemas.microsoft.com/office/drawing/2014/main" id="{5AA0E81A-7400-432A-8AC4-269347C8979F}"/>
              </a:ext>
            </a:extLst>
          </p:cNvPr>
          <p:cNvCxnSpPr/>
          <p:nvPr/>
        </p:nvCxnSpPr>
        <p:spPr>
          <a:xfrm>
            <a:off x="11163732" y="3293997"/>
            <a:ext cx="0" cy="2815255"/>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43481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533D5A-C722-4AA1-8465-9E73677852C1}"/>
              </a:ext>
            </a:extLst>
          </p:cNvPr>
          <p:cNvSpPr/>
          <p:nvPr/>
        </p:nvSpPr>
        <p:spPr>
          <a:xfrm>
            <a:off x="92764" y="66260"/>
            <a:ext cx="12192000" cy="68580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8815CC3-D8EA-4B97-8D32-27962F019617}"/>
              </a:ext>
            </a:extLst>
          </p:cNvPr>
          <p:cNvSpPr txBox="1"/>
          <p:nvPr/>
        </p:nvSpPr>
        <p:spPr>
          <a:xfrm>
            <a:off x="622852" y="437323"/>
            <a:ext cx="7513983" cy="1046440"/>
          </a:xfrm>
          <a:prstGeom prst="rect">
            <a:avLst/>
          </a:prstGeom>
          <a:noFill/>
        </p:spPr>
        <p:txBody>
          <a:bodyPr wrap="square" rtlCol="0">
            <a:spAutoFit/>
          </a:bodyPr>
          <a:lstStyle/>
          <a:p>
            <a:r>
              <a:rPr lang="en-US" sz="4400" b="1" dirty="0">
                <a:solidFill>
                  <a:schemeClr val="bg1"/>
                </a:solidFill>
                <a:effectLst>
                  <a:outerShdw blurRad="50800" dist="38100" dir="18900000" algn="bl" rotWithShape="0">
                    <a:prstClr val="black">
                      <a:alpha val="40000"/>
                    </a:prstClr>
                  </a:outerShdw>
                </a:effectLst>
              </a:rPr>
              <a:t>Advantages and Disadvantages</a:t>
            </a:r>
          </a:p>
          <a:p>
            <a:endParaRPr lang="en-US" dirty="0"/>
          </a:p>
        </p:txBody>
      </p:sp>
      <p:sp>
        <p:nvSpPr>
          <p:cNvPr id="8" name="TextBox 7">
            <a:extLst>
              <a:ext uri="{FF2B5EF4-FFF2-40B4-BE49-F238E27FC236}">
                <a16:creationId xmlns:a16="http://schemas.microsoft.com/office/drawing/2014/main" id="{21AEEDCE-527D-4962-BF2E-AA3F51889802}"/>
              </a:ext>
            </a:extLst>
          </p:cNvPr>
          <p:cNvSpPr txBox="1"/>
          <p:nvPr/>
        </p:nvSpPr>
        <p:spPr>
          <a:xfrm>
            <a:off x="728869" y="1299097"/>
            <a:ext cx="5247861" cy="5078313"/>
          </a:xfrm>
          <a:prstGeom prst="rect">
            <a:avLst/>
          </a:prstGeom>
          <a:noFill/>
        </p:spPr>
        <p:txBody>
          <a:bodyPr wrap="square" rtlCol="0">
            <a:spAutoFit/>
          </a:bodyPr>
          <a:lstStyle/>
          <a:p>
            <a:r>
              <a:rPr lang="en-US" sz="2000" b="1" dirty="0">
                <a:solidFill>
                  <a:schemeClr val="bg1"/>
                </a:solidFill>
              </a:rPr>
              <a:t> Advantages     </a:t>
            </a:r>
          </a:p>
          <a:p>
            <a:pPr marL="285750" indent="-285750" algn="just">
              <a:buFont typeface="Wingdings" panose="05000000000000000000" pitchFamily="2" charset="2"/>
              <a:buChar char="§"/>
            </a:pPr>
            <a:r>
              <a:rPr lang="en-US" dirty="0">
                <a:solidFill>
                  <a:schemeClr val="bg1"/>
                </a:solidFill>
              </a:rPr>
              <a:t>Efficient searching: Multi-key file organization allows for quick and efficient searching of data using multiple keys.</a:t>
            </a:r>
          </a:p>
          <a:p>
            <a:pPr marL="285750" indent="-285750" algn="just">
              <a:buFont typeface="Wingdings" panose="05000000000000000000" pitchFamily="2" charset="2"/>
              <a:buChar char="§"/>
            </a:pPr>
            <a:endParaRPr lang="en-US" dirty="0">
              <a:solidFill>
                <a:schemeClr val="bg1"/>
              </a:solidFill>
            </a:endParaRPr>
          </a:p>
          <a:p>
            <a:pPr marL="285750" indent="-285750" algn="just">
              <a:buFont typeface="Wingdings" panose="05000000000000000000" pitchFamily="2" charset="2"/>
              <a:buChar char="§"/>
            </a:pPr>
            <a:r>
              <a:rPr lang="en-US" dirty="0">
                <a:solidFill>
                  <a:schemeClr val="bg1"/>
                </a:solidFill>
              </a:rPr>
              <a:t>Flexibility: It provides flexibility in accessing and organizing data based on different attributes or criteria.</a:t>
            </a:r>
          </a:p>
          <a:p>
            <a:pPr marL="285750" indent="-285750" algn="just">
              <a:buFont typeface="Wingdings" panose="05000000000000000000" pitchFamily="2" charset="2"/>
              <a:buChar char="§"/>
            </a:pPr>
            <a:endParaRPr lang="en-US" dirty="0">
              <a:solidFill>
                <a:schemeClr val="bg1"/>
              </a:solidFill>
            </a:endParaRPr>
          </a:p>
          <a:p>
            <a:pPr marL="285750" indent="-285750" algn="just">
              <a:buFont typeface="Wingdings" panose="05000000000000000000" pitchFamily="2" charset="2"/>
              <a:buChar char="§"/>
            </a:pPr>
            <a:r>
              <a:rPr lang="en-US" dirty="0">
                <a:solidFill>
                  <a:schemeClr val="bg1"/>
                </a:solidFill>
              </a:rPr>
              <a:t>Reduced redundancy: By storing data in a structured manner, multi-key file organization helps reduce redundancy and improve data integrity.</a:t>
            </a:r>
          </a:p>
          <a:p>
            <a:pPr marL="285750" indent="-285750" algn="just">
              <a:buFont typeface="Wingdings" panose="05000000000000000000" pitchFamily="2" charset="2"/>
              <a:buChar char="§"/>
            </a:pPr>
            <a:endParaRPr lang="en-US" dirty="0">
              <a:solidFill>
                <a:schemeClr val="bg1"/>
              </a:solidFill>
            </a:endParaRPr>
          </a:p>
          <a:p>
            <a:pPr marL="285750" indent="-285750" algn="just">
              <a:buFont typeface="Wingdings" panose="05000000000000000000" pitchFamily="2" charset="2"/>
              <a:buChar char="§"/>
            </a:pPr>
            <a:r>
              <a:rPr lang="en-US" dirty="0">
                <a:solidFill>
                  <a:schemeClr val="bg1"/>
                </a:solidFill>
              </a:rPr>
              <a:t>Improved performance: With optimized search capabilities, this approach can enhance the overall performance of data retrieval operations.</a:t>
            </a:r>
          </a:p>
          <a:p>
            <a:pPr marL="285750" indent="-285750">
              <a:buFont typeface="Wingdings" panose="05000000000000000000" pitchFamily="2" charset="2"/>
              <a:buChar char="§"/>
            </a:pPr>
            <a:endParaRPr lang="en-US" dirty="0">
              <a:solidFill>
                <a:schemeClr val="bg1"/>
              </a:solidFill>
            </a:endParaRPr>
          </a:p>
        </p:txBody>
      </p:sp>
      <p:sp>
        <p:nvSpPr>
          <p:cNvPr id="9" name="TextBox 8">
            <a:extLst>
              <a:ext uri="{FF2B5EF4-FFF2-40B4-BE49-F238E27FC236}">
                <a16:creationId xmlns:a16="http://schemas.microsoft.com/office/drawing/2014/main" id="{FDF9F0ED-E16C-48DE-A089-F8641126DAE8}"/>
              </a:ext>
            </a:extLst>
          </p:cNvPr>
          <p:cNvSpPr txBox="1"/>
          <p:nvPr/>
        </p:nvSpPr>
        <p:spPr>
          <a:xfrm>
            <a:off x="6202021" y="1285845"/>
            <a:ext cx="5406887" cy="5273981"/>
          </a:xfrm>
          <a:prstGeom prst="rect">
            <a:avLst/>
          </a:prstGeom>
          <a:noFill/>
        </p:spPr>
        <p:txBody>
          <a:bodyPr wrap="square" rtlCol="0">
            <a:spAutoFit/>
          </a:bodyPr>
          <a:lstStyle/>
          <a:p>
            <a:pPr algn="just"/>
            <a:r>
              <a:rPr lang="en-US" sz="2000" b="1" dirty="0">
                <a:solidFill>
                  <a:schemeClr val="bg1"/>
                </a:solidFill>
              </a:rPr>
              <a:t>Disadvantages</a:t>
            </a:r>
          </a:p>
          <a:p>
            <a:pPr marL="285750" indent="-285750" algn="just">
              <a:buFont typeface="Wingdings" panose="05000000000000000000" pitchFamily="2" charset="2"/>
              <a:buChar char="§"/>
            </a:pPr>
            <a:r>
              <a:rPr lang="en-US" dirty="0">
                <a:solidFill>
                  <a:schemeClr val="bg1"/>
                </a:solidFill>
              </a:rPr>
              <a:t>Increased complexity: Implementing and maintaining multi-key file organization can be more complex compared to simpler data organization methods.</a:t>
            </a:r>
          </a:p>
          <a:p>
            <a:pPr marL="285750" indent="-285750" algn="just">
              <a:buFont typeface="Wingdings" panose="05000000000000000000" pitchFamily="2" charset="2"/>
              <a:buChar char="§"/>
            </a:pPr>
            <a:endParaRPr lang="en-US" dirty="0">
              <a:solidFill>
                <a:schemeClr val="bg1"/>
              </a:solidFill>
            </a:endParaRPr>
          </a:p>
          <a:p>
            <a:pPr marL="285750" indent="-285750" algn="just">
              <a:buFont typeface="Wingdings" panose="05000000000000000000" pitchFamily="2" charset="2"/>
              <a:buChar char="§"/>
            </a:pPr>
            <a:r>
              <a:rPr lang="en-US" dirty="0">
                <a:solidFill>
                  <a:schemeClr val="bg1"/>
                </a:solidFill>
              </a:rPr>
              <a:t>Higher storage requirements: Storing multiple keys for each record can result in increased storage requirements.</a:t>
            </a:r>
          </a:p>
          <a:p>
            <a:pPr marL="285750" indent="-285750" algn="just">
              <a:buFont typeface="Wingdings" panose="05000000000000000000" pitchFamily="2" charset="2"/>
              <a:buChar char="§"/>
            </a:pPr>
            <a:endParaRPr lang="en-US" dirty="0">
              <a:solidFill>
                <a:schemeClr val="bg1"/>
              </a:solidFill>
            </a:endParaRPr>
          </a:p>
          <a:p>
            <a:pPr marL="285750" indent="-285750" algn="just">
              <a:buFont typeface="Wingdings" panose="05000000000000000000" pitchFamily="2" charset="2"/>
              <a:buChar char="§"/>
            </a:pPr>
            <a:r>
              <a:rPr lang="en-US" dirty="0">
                <a:solidFill>
                  <a:schemeClr val="bg1"/>
                </a:solidFill>
              </a:rPr>
              <a:t>Potential for data inconsistency: If not properly implemented, there is a risk of data inconsistency or errors in maintaining the relationships between different keys.</a:t>
            </a:r>
          </a:p>
          <a:p>
            <a:pPr marL="285750" indent="-285750" algn="just">
              <a:buFont typeface="Wingdings" panose="05000000000000000000" pitchFamily="2" charset="2"/>
              <a:buChar char="§"/>
            </a:pPr>
            <a:endParaRPr lang="en-US" dirty="0">
              <a:solidFill>
                <a:schemeClr val="bg1"/>
              </a:solidFill>
            </a:endParaRPr>
          </a:p>
          <a:p>
            <a:pPr marL="285750" indent="-285750" algn="just">
              <a:buFont typeface="Wingdings" panose="05000000000000000000" pitchFamily="2" charset="2"/>
              <a:buChar char="§"/>
            </a:pPr>
            <a:r>
              <a:rPr lang="en-US" dirty="0">
                <a:solidFill>
                  <a:schemeClr val="bg1"/>
                </a:solidFill>
              </a:rPr>
              <a:t>Additional processing overhead: The use of multiple keys may require additional processing overhead during data insertion and updates.</a:t>
            </a:r>
          </a:p>
          <a:p>
            <a:pPr marL="285750" indent="-285750" algn="just">
              <a:buFont typeface="Wingdings" panose="05000000000000000000" pitchFamily="2" charset="2"/>
              <a:buChar char="§"/>
            </a:pPr>
            <a:endParaRPr lang="en-US" dirty="0">
              <a:solidFill>
                <a:schemeClr val="bg1"/>
              </a:solidFill>
            </a:endParaRPr>
          </a:p>
        </p:txBody>
      </p:sp>
    </p:spTree>
    <p:extLst>
      <p:ext uri="{BB962C8B-B14F-4D97-AF65-F5344CB8AC3E}">
        <p14:creationId xmlns:p14="http://schemas.microsoft.com/office/powerpoint/2010/main" val="161296790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6C9E3-D9F1-4D98-AA91-F3C5CFFA3926}"/>
              </a:ext>
            </a:extLst>
          </p:cNvPr>
          <p:cNvSpPr>
            <a:spLocks noGrp="1"/>
          </p:cNvSpPr>
          <p:nvPr>
            <p:ph type="title"/>
          </p:nvPr>
        </p:nvSpPr>
        <p:spPr/>
        <p:txBody>
          <a:bodyPr/>
          <a:lstStyle/>
          <a:p>
            <a:endParaRPr lang="en-US"/>
          </a:p>
        </p:txBody>
      </p:sp>
      <p:pic>
        <p:nvPicPr>
          <p:cNvPr id="9" name="Content Placeholder 8">
            <a:extLst>
              <a:ext uri="{FF2B5EF4-FFF2-40B4-BE49-F238E27FC236}">
                <a16:creationId xmlns:a16="http://schemas.microsoft.com/office/drawing/2014/main" id="{2D99A847-0968-464F-B63A-3DEAA2A72C4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20331" y="1825625"/>
            <a:ext cx="4351338" cy="4351338"/>
          </a:xfrm>
        </p:spPr>
      </p:pic>
      <p:sp>
        <p:nvSpPr>
          <p:cNvPr id="4" name="Rectangle 3">
            <a:extLst>
              <a:ext uri="{FF2B5EF4-FFF2-40B4-BE49-F238E27FC236}">
                <a16:creationId xmlns:a16="http://schemas.microsoft.com/office/drawing/2014/main" id="{EE69062A-EA27-40A8-A240-CA96D947EC34}"/>
              </a:ext>
            </a:extLst>
          </p:cNvPr>
          <p:cNvSpPr/>
          <p:nvPr/>
        </p:nvSpPr>
        <p:spPr>
          <a:xfrm>
            <a:off x="92764" y="106016"/>
            <a:ext cx="12192000" cy="6858000"/>
          </a:xfrm>
          <a:prstGeom prst="rect">
            <a:avLst/>
          </a:prstGeom>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5D00C75-35B5-437A-AF73-BD1C678101FE}"/>
              </a:ext>
            </a:extLst>
          </p:cNvPr>
          <p:cNvSpPr txBox="1"/>
          <p:nvPr/>
        </p:nvSpPr>
        <p:spPr>
          <a:xfrm>
            <a:off x="639419" y="442501"/>
            <a:ext cx="8663609" cy="830997"/>
          </a:xfrm>
          <a:prstGeom prst="rect">
            <a:avLst/>
          </a:prstGeom>
          <a:noFill/>
        </p:spPr>
        <p:txBody>
          <a:bodyPr wrap="square" rtlCol="0">
            <a:spAutoFit/>
          </a:bodyPr>
          <a:lstStyle/>
          <a:p>
            <a:r>
              <a:rPr lang="en-US" sz="4800" b="1" dirty="0">
                <a:solidFill>
                  <a:schemeClr val="bg1"/>
                </a:solidFill>
                <a:effectLst>
                  <a:outerShdw blurRad="50800" dist="38100" dir="18900000" algn="bl" rotWithShape="0">
                    <a:prstClr val="black">
                      <a:alpha val="40000"/>
                    </a:prstClr>
                  </a:outerShdw>
                </a:effectLst>
              </a:rPr>
              <a:t>Implementation and Examples?</a:t>
            </a:r>
          </a:p>
        </p:txBody>
      </p:sp>
      <p:sp>
        <p:nvSpPr>
          <p:cNvPr id="7" name="TextBox 6">
            <a:extLst>
              <a:ext uri="{FF2B5EF4-FFF2-40B4-BE49-F238E27FC236}">
                <a16:creationId xmlns:a16="http://schemas.microsoft.com/office/drawing/2014/main" id="{BBBA28C0-1115-4A68-A6A0-C9AC3D39F87C}"/>
              </a:ext>
            </a:extLst>
          </p:cNvPr>
          <p:cNvSpPr txBox="1"/>
          <p:nvPr/>
        </p:nvSpPr>
        <p:spPr>
          <a:xfrm>
            <a:off x="838199" y="1417983"/>
            <a:ext cx="5257801" cy="5632311"/>
          </a:xfrm>
          <a:prstGeom prst="rect">
            <a:avLst/>
          </a:prstGeom>
          <a:noFill/>
        </p:spPr>
        <p:txBody>
          <a:bodyPr wrap="square" rtlCol="0">
            <a:spAutoFit/>
          </a:bodyPr>
          <a:lstStyle/>
          <a:p>
            <a:r>
              <a:rPr lang="en-US" b="1" dirty="0">
                <a:solidFill>
                  <a:schemeClr val="bg1"/>
                </a:solidFill>
              </a:rPr>
              <a:t>Implementation and Examples</a:t>
            </a:r>
          </a:p>
          <a:p>
            <a:r>
              <a:rPr lang="en-US" b="1" dirty="0">
                <a:solidFill>
                  <a:schemeClr val="bg1"/>
                </a:solidFill>
              </a:rPr>
              <a:t>Implementation of Multi-key File Organization</a:t>
            </a:r>
          </a:p>
          <a:p>
            <a:r>
              <a:rPr lang="en-US" dirty="0">
                <a:solidFill>
                  <a:schemeClr val="bg1"/>
                </a:solidFill>
              </a:rPr>
              <a:t>Multi-key file organization is implemented by creating a composite key that consists of multiple attributes or fields. This composite key is used to index and organize the data in the file.</a:t>
            </a:r>
          </a:p>
          <a:p>
            <a:endParaRPr lang="en-US" b="1" dirty="0">
              <a:solidFill>
                <a:schemeClr val="bg1"/>
              </a:solidFill>
            </a:endParaRPr>
          </a:p>
          <a:p>
            <a:r>
              <a:rPr lang="en-US" b="1" dirty="0">
                <a:solidFill>
                  <a:schemeClr val="bg1"/>
                </a:solidFill>
              </a:rPr>
              <a:t>Examples of Multi-key File Organization</a:t>
            </a:r>
          </a:p>
          <a:p>
            <a:r>
              <a:rPr lang="en-US" b="1" dirty="0">
                <a:solidFill>
                  <a:schemeClr val="bg1"/>
                </a:solidFill>
              </a:rPr>
              <a:t>Customer Database</a:t>
            </a:r>
          </a:p>
          <a:p>
            <a:pPr marL="285750" indent="-285750">
              <a:buFont typeface="Arial" panose="020B0604020202020204" pitchFamily="34" charset="0"/>
              <a:buChar char="•"/>
            </a:pPr>
            <a:r>
              <a:rPr lang="en-US" dirty="0">
                <a:solidFill>
                  <a:schemeClr val="bg1"/>
                </a:solidFill>
              </a:rPr>
              <a:t>In a customer database, multi-key file organization can be used to organize customer records based on multiple attributes such as customer ID, name, and location.</a:t>
            </a:r>
          </a:p>
          <a:p>
            <a:r>
              <a:rPr lang="en-US" dirty="0">
                <a:solidFill>
                  <a:schemeClr val="bg1"/>
                </a:solidFill>
              </a:rPr>
              <a:t>Product Inventory</a:t>
            </a:r>
          </a:p>
          <a:p>
            <a:pPr marL="285750" indent="-285750">
              <a:buFont typeface="Arial" panose="020B0604020202020204" pitchFamily="34" charset="0"/>
              <a:buChar char="•"/>
            </a:pPr>
            <a:r>
              <a:rPr lang="en-US" dirty="0">
                <a:solidFill>
                  <a:schemeClr val="bg1"/>
                </a:solidFill>
              </a:rPr>
              <a:t>In a product inventory system, multi-key file organization can be used to organize products based on attributes such as product ID, category, and supplier.</a:t>
            </a:r>
          </a:p>
          <a:p>
            <a:pPr marL="285750" indent="-285750">
              <a:buFont typeface="Arial" panose="020B0604020202020204" pitchFamily="34" charset="0"/>
              <a:buChar char="•"/>
            </a:pPr>
            <a:endParaRPr lang="en-US" dirty="0">
              <a:solidFill>
                <a:schemeClr val="bg1"/>
              </a:solidFill>
            </a:endParaRPr>
          </a:p>
          <a:p>
            <a:endParaRPr lang="en-US" dirty="0">
              <a:solidFill>
                <a:schemeClr val="bg1"/>
              </a:solidFill>
            </a:endParaRPr>
          </a:p>
        </p:txBody>
      </p:sp>
      <p:pic>
        <p:nvPicPr>
          <p:cNvPr id="11" name="Picture 10">
            <a:extLst>
              <a:ext uri="{FF2B5EF4-FFF2-40B4-BE49-F238E27FC236}">
                <a16:creationId xmlns:a16="http://schemas.microsoft.com/office/drawing/2014/main" id="{5AF3892B-C722-4585-B514-25A970F15D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9873" y="1417983"/>
            <a:ext cx="4878456" cy="4997516"/>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86281382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17C4B-295A-48C8-A0B1-98CC5AE5DC9A}"/>
              </a:ext>
            </a:extLst>
          </p:cNvPr>
          <p:cNvSpPr>
            <a:spLocks noGrp="1"/>
          </p:cNvSpPr>
          <p:nvPr>
            <p:ph type="title"/>
          </p:nvPr>
        </p:nvSpPr>
        <p:spPr/>
        <p:txBody>
          <a:bodyPr/>
          <a:lstStyle/>
          <a:p>
            <a:r>
              <a:rPr lang="en-US" dirty="0"/>
              <a:t>Conclusion</a:t>
            </a:r>
          </a:p>
        </p:txBody>
      </p:sp>
      <p:pic>
        <p:nvPicPr>
          <p:cNvPr id="8" name="Content Placeholder 7">
            <a:extLst>
              <a:ext uri="{FF2B5EF4-FFF2-40B4-BE49-F238E27FC236}">
                <a16:creationId xmlns:a16="http://schemas.microsoft.com/office/drawing/2014/main" id="{15A97D14-91AB-4293-8DFC-F1AFB35883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20331" y="1825625"/>
            <a:ext cx="4351338" cy="4351338"/>
          </a:xfrm>
        </p:spPr>
      </p:pic>
      <p:sp>
        <p:nvSpPr>
          <p:cNvPr id="4" name="Rectangle 3">
            <a:extLst>
              <a:ext uri="{FF2B5EF4-FFF2-40B4-BE49-F238E27FC236}">
                <a16:creationId xmlns:a16="http://schemas.microsoft.com/office/drawing/2014/main" id="{D8F2F508-1F9B-4D63-921A-9C2812089994}"/>
              </a:ext>
            </a:extLst>
          </p:cNvPr>
          <p:cNvSpPr/>
          <p:nvPr/>
        </p:nvSpPr>
        <p:spPr>
          <a:xfrm>
            <a:off x="119268" y="92764"/>
            <a:ext cx="12192000" cy="68580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03FF96F-2948-4166-B988-D42A8F09D3BE}"/>
              </a:ext>
            </a:extLst>
          </p:cNvPr>
          <p:cNvSpPr txBox="1"/>
          <p:nvPr/>
        </p:nvSpPr>
        <p:spPr>
          <a:xfrm>
            <a:off x="636105" y="230469"/>
            <a:ext cx="3008244" cy="830997"/>
          </a:xfrm>
          <a:prstGeom prst="rect">
            <a:avLst/>
          </a:prstGeom>
          <a:noFill/>
        </p:spPr>
        <p:txBody>
          <a:bodyPr wrap="square" rtlCol="0">
            <a:spAutoFit/>
          </a:bodyPr>
          <a:lstStyle/>
          <a:p>
            <a:r>
              <a:rPr lang="en-US" sz="4800" b="1" dirty="0">
                <a:solidFill>
                  <a:schemeClr val="bg1"/>
                </a:solidFill>
              </a:rPr>
              <a:t>Conclusion</a:t>
            </a:r>
            <a:endParaRPr lang="en-US" b="1" dirty="0">
              <a:solidFill>
                <a:schemeClr val="bg1"/>
              </a:solidFill>
            </a:endParaRPr>
          </a:p>
        </p:txBody>
      </p:sp>
      <p:pic>
        <p:nvPicPr>
          <p:cNvPr id="12" name="Picture 11">
            <a:extLst>
              <a:ext uri="{FF2B5EF4-FFF2-40B4-BE49-F238E27FC236}">
                <a16:creationId xmlns:a16="http://schemas.microsoft.com/office/drawing/2014/main" id="{EA3FB6D3-953B-4DFF-9F88-08527ED367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2209" y="993913"/>
            <a:ext cx="9697282" cy="3165978"/>
          </a:xfrm>
          <a:prstGeom prst="rect">
            <a:avLst/>
          </a:prstGeom>
          <a:ln>
            <a:noFill/>
          </a:ln>
          <a:effectLst>
            <a:softEdge rad="112500"/>
          </a:effectLst>
        </p:spPr>
      </p:pic>
      <p:sp>
        <p:nvSpPr>
          <p:cNvPr id="13" name="TextBox 12">
            <a:extLst>
              <a:ext uri="{FF2B5EF4-FFF2-40B4-BE49-F238E27FC236}">
                <a16:creationId xmlns:a16="http://schemas.microsoft.com/office/drawing/2014/main" id="{77BD4119-4629-457D-92E6-B9FC87A6F59B}"/>
              </a:ext>
            </a:extLst>
          </p:cNvPr>
          <p:cNvSpPr txBox="1"/>
          <p:nvPr/>
        </p:nvSpPr>
        <p:spPr>
          <a:xfrm>
            <a:off x="1166193" y="4227446"/>
            <a:ext cx="4351338" cy="1354217"/>
          </a:xfrm>
          <a:prstGeom prst="rect">
            <a:avLst/>
          </a:prstGeom>
          <a:noFill/>
        </p:spPr>
        <p:txBody>
          <a:bodyPr wrap="square" rtlCol="0">
            <a:spAutoFit/>
          </a:bodyPr>
          <a:lstStyle/>
          <a:p>
            <a:r>
              <a:rPr lang="en-US" sz="1600" b="1" dirty="0">
                <a:solidFill>
                  <a:schemeClr val="bg1"/>
                </a:solidFill>
              </a:rPr>
              <a:t>Key Points</a:t>
            </a:r>
          </a:p>
          <a:p>
            <a:pPr marL="285750" indent="-285750" algn="just">
              <a:buFont typeface="Arial" panose="020B0604020202020204" pitchFamily="34" charset="0"/>
              <a:buChar char="•"/>
            </a:pPr>
            <a:r>
              <a:rPr lang="en-US" sz="1600" dirty="0">
                <a:solidFill>
                  <a:schemeClr val="bg1"/>
                </a:solidFill>
              </a:rPr>
              <a:t>Multi-key file organization is a data structure technique that allows for efficient retrieval of data based on multiple search keys.</a:t>
            </a:r>
          </a:p>
          <a:p>
            <a:endParaRPr lang="en-US" dirty="0">
              <a:solidFill>
                <a:schemeClr val="bg1"/>
              </a:solidFill>
            </a:endParaRPr>
          </a:p>
        </p:txBody>
      </p:sp>
      <p:sp>
        <p:nvSpPr>
          <p:cNvPr id="14" name="TextBox 13">
            <a:extLst>
              <a:ext uri="{FF2B5EF4-FFF2-40B4-BE49-F238E27FC236}">
                <a16:creationId xmlns:a16="http://schemas.microsoft.com/office/drawing/2014/main" id="{0D0658C2-7227-4016-BB31-6BD267C36A6C}"/>
              </a:ext>
            </a:extLst>
          </p:cNvPr>
          <p:cNvSpPr txBox="1"/>
          <p:nvPr/>
        </p:nvSpPr>
        <p:spPr>
          <a:xfrm>
            <a:off x="1126435" y="5333718"/>
            <a:ext cx="5309499" cy="1077218"/>
          </a:xfrm>
          <a:prstGeom prst="rect">
            <a:avLst/>
          </a:prstGeom>
          <a:noFill/>
        </p:spPr>
        <p:txBody>
          <a:bodyPr wrap="square" rtlCol="0">
            <a:spAutoFit/>
          </a:bodyPr>
          <a:lstStyle/>
          <a:p>
            <a:r>
              <a:rPr lang="en-US" sz="1600" b="1" dirty="0">
                <a:solidFill>
                  <a:schemeClr val="bg1"/>
                </a:solidFill>
              </a:rPr>
              <a:t>Benefits of Multi-key File Organization</a:t>
            </a:r>
          </a:p>
          <a:p>
            <a:pPr marL="285750" indent="-285750" algn="just">
              <a:buFont typeface="Arial" panose="020B0604020202020204" pitchFamily="34" charset="0"/>
              <a:buChar char="•"/>
            </a:pPr>
            <a:r>
              <a:rPr lang="en-US" sz="1600" dirty="0">
                <a:solidFill>
                  <a:schemeClr val="bg1"/>
                </a:solidFill>
              </a:rPr>
              <a:t>Improved query performance: Multi-key file organization enables faster and more accurate data retrieval, especially when searching for data using multiple criteria.</a:t>
            </a:r>
            <a:endParaRPr lang="en-US" sz="1600" dirty="0">
              <a:solidFill>
                <a:schemeClr val="bg1"/>
              </a:solidFill>
              <a:effectLst/>
            </a:endParaRPr>
          </a:p>
        </p:txBody>
      </p:sp>
      <p:sp>
        <p:nvSpPr>
          <p:cNvPr id="15" name="TextBox 14">
            <a:extLst>
              <a:ext uri="{FF2B5EF4-FFF2-40B4-BE49-F238E27FC236}">
                <a16:creationId xmlns:a16="http://schemas.microsoft.com/office/drawing/2014/main" id="{B4E419A8-07CD-4FFE-9092-BB697CC204F0}"/>
              </a:ext>
            </a:extLst>
          </p:cNvPr>
          <p:cNvSpPr txBox="1"/>
          <p:nvPr/>
        </p:nvSpPr>
        <p:spPr>
          <a:xfrm>
            <a:off x="6400803" y="4359965"/>
            <a:ext cx="4542185" cy="830997"/>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solidFill>
                  <a:schemeClr val="bg1"/>
                </a:solidFill>
              </a:rPr>
              <a:t>It provides a more flexible and powerful way to organize and access data compared to single-key file organization.</a:t>
            </a:r>
          </a:p>
        </p:txBody>
      </p:sp>
      <p:sp>
        <p:nvSpPr>
          <p:cNvPr id="16" name="TextBox 15">
            <a:extLst>
              <a:ext uri="{FF2B5EF4-FFF2-40B4-BE49-F238E27FC236}">
                <a16:creationId xmlns:a16="http://schemas.microsoft.com/office/drawing/2014/main" id="{593F14A3-6408-4DE3-BB35-638A8865A1F4}"/>
              </a:ext>
            </a:extLst>
          </p:cNvPr>
          <p:cNvSpPr txBox="1"/>
          <p:nvPr/>
        </p:nvSpPr>
        <p:spPr>
          <a:xfrm>
            <a:off x="6414057" y="5333718"/>
            <a:ext cx="4555435" cy="1077218"/>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solidFill>
                  <a:schemeClr val="bg1"/>
                </a:solidFill>
              </a:rPr>
              <a:t>Enhanced data organization: By using multiple keys, data can be structured in a way that reflects the relationships and dependencies between different attributes.</a:t>
            </a:r>
          </a:p>
        </p:txBody>
      </p:sp>
    </p:spTree>
    <p:extLst>
      <p:ext uri="{BB962C8B-B14F-4D97-AF65-F5344CB8AC3E}">
        <p14:creationId xmlns:p14="http://schemas.microsoft.com/office/powerpoint/2010/main" val="3435540046"/>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1421</TotalTime>
  <Words>890</Words>
  <Application>Microsoft Office PowerPoint</Application>
  <PresentationFormat>Widescreen</PresentationFormat>
  <Paragraphs>145</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Bahnschrift SemiCondensed</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dc:creator>
  <cp:lastModifiedBy>AM</cp:lastModifiedBy>
  <cp:revision>123</cp:revision>
  <dcterms:created xsi:type="dcterms:W3CDTF">2024-03-26T08:39:41Z</dcterms:created>
  <dcterms:modified xsi:type="dcterms:W3CDTF">2024-03-30T10:47:37Z</dcterms:modified>
</cp:coreProperties>
</file>

<file path=docProps/thumbnail.jpeg>
</file>